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71"/>
  </p:notesMasterIdLst>
  <p:sldIdLst>
    <p:sldId id="256" r:id="rId2"/>
    <p:sldId id="257" r:id="rId3"/>
    <p:sldId id="438" r:id="rId4"/>
    <p:sldId id="258" r:id="rId5"/>
    <p:sldId id="444" r:id="rId6"/>
    <p:sldId id="445" r:id="rId7"/>
    <p:sldId id="440" r:id="rId8"/>
    <p:sldId id="446" r:id="rId9"/>
    <p:sldId id="447" r:id="rId10"/>
    <p:sldId id="524" r:id="rId11"/>
    <p:sldId id="573" r:id="rId12"/>
    <p:sldId id="525" r:id="rId13"/>
    <p:sldId id="259" r:id="rId14"/>
    <p:sldId id="545" r:id="rId15"/>
    <p:sldId id="265" r:id="rId16"/>
    <p:sldId id="266" r:id="rId17"/>
    <p:sldId id="529" r:id="rId18"/>
    <p:sldId id="528" r:id="rId19"/>
    <p:sldId id="532" r:id="rId20"/>
    <p:sldId id="533" r:id="rId21"/>
    <p:sldId id="534" r:id="rId22"/>
    <p:sldId id="530" r:id="rId23"/>
    <p:sldId id="531" r:id="rId24"/>
    <p:sldId id="569" r:id="rId25"/>
    <p:sldId id="535" r:id="rId26"/>
    <p:sldId id="536" r:id="rId27"/>
    <p:sldId id="267" r:id="rId28"/>
    <p:sldId id="537" r:id="rId29"/>
    <p:sldId id="538" r:id="rId30"/>
    <p:sldId id="539" r:id="rId31"/>
    <p:sldId id="540" r:id="rId32"/>
    <p:sldId id="541" r:id="rId33"/>
    <p:sldId id="542" r:id="rId34"/>
    <p:sldId id="543" r:id="rId35"/>
    <p:sldId id="544" r:id="rId36"/>
    <p:sldId id="555" r:id="rId37"/>
    <p:sldId id="572" r:id="rId38"/>
    <p:sldId id="261" r:id="rId39"/>
    <p:sldId id="549" r:id="rId40"/>
    <p:sldId id="553" r:id="rId41"/>
    <p:sldId id="548" r:id="rId42"/>
    <p:sldId id="554" r:id="rId43"/>
    <p:sldId id="418" r:id="rId44"/>
    <p:sldId id="557" r:id="rId45"/>
    <p:sldId id="434" r:id="rId46"/>
    <p:sldId id="435" r:id="rId47"/>
    <p:sldId id="551" r:id="rId48"/>
    <p:sldId id="552" r:id="rId49"/>
    <p:sldId id="574" r:id="rId50"/>
    <p:sldId id="559" r:id="rId51"/>
    <p:sldId id="575" r:id="rId52"/>
    <p:sldId id="558" r:id="rId53"/>
    <p:sldId id="561" r:id="rId54"/>
    <p:sldId id="437" r:id="rId55"/>
    <p:sldId id="563" r:id="rId56"/>
    <p:sldId id="271" r:id="rId57"/>
    <p:sldId id="566" r:id="rId58"/>
    <p:sldId id="565" r:id="rId59"/>
    <p:sldId id="564" r:id="rId60"/>
    <p:sldId id="274" r:id="rId61"/>
    <p:sldId id="275" r:id="rId62"/>
    <p:sldId id="276" r:id="rId63"/>
    <p:sldId id="317" r:id="rId64"/>
    <p:sldId id="567" r:id="rId65"/>
    <p:sldId id="355" r:id="rId66"/>
    <p:sldId id="568" r:id="rId67"/>
    <p:sldId id="571" r:id="rId68"/>
    <p:sldId id="570" r:id="rId69"/>
    <p:sldId id="318"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626" autoAdjust="0"/>
    <p:restoredTop sz="74779" autoAdjust="0"/>
  </p:normalViewPr>
  <p:slideViewPr>
    <p:cSldViewPr snapToGrid="0" snapToObjects="1">
      <p:cViewPr varScale="1">
        <p:scale>
          <a:sx n="79" d="100"/>
          <a:sy n="79" d="100"/>
        </p:scale>
        <p:origin x="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张 智" userId="36bdf691fd3510be" providerId="LiveId" clId="{6596A993-1BFA-4589-A1E4-F5404E274DC7}"/>
    <pc:docChg chg="modSld">
      <pc:chgData name="张 智" userId="36bdf691fd3510be" providerId="LiveId" clId="{6596A993-1BFA-4589-A1E4-F5404E274DC7}" dt="2023-02-06T05:55:35.117" v="16" actId="20577"/>
      <pc:docMkLst>
        <pc:docMk/>
      </pc:docMkLst>
      <pc:sldChg chg="modSp mod">
        <pc:chgData name="张 智" userId="36bdf691fd3510be" providerId="LiveId" clId="{6596A993-1BFA-4589-A1E4-F5404E274DC7}" dt="2023-02-06T05:55:35.117" v="16" actId="20577"/>
        <pc:sldMkLst>
          <pc:docMk/>
          <pc:sldMk cId="1077586671" sldId="256"/>
        </pc:sldMkLst>
        <pc:spChg chg="mod">
          <ac:chgData name="张 智" userId="36bdf691fd3510be" providerId="LiveId" clId="{6596A993-1BFA-4589-A1E4-F5404E274DC7}" dt="2023-02-06T05:55:35.117" v="16" actId="20577"/>
          <ac:spMkLst>
            <pc:docMk/>
            <pc:sldMk cId="1077586671" sldId="256"/>
            <ac:spMk id="3" creationId="{1804B053-88E2-6F47-B5CB-F0B21DD687A8}"/>
          </ac:spMkLst>
        </pc:spChg>
      </pc:sldChg>
    </pc:docChg>
  </pc:docChgLst>
  <pc:docChgLst>
    <pc:chgData name="张 智" userId="36bdf691fd3510be" providerId="LiveId" clId="{0876E447-3B61-425B-A1CB-42E7610EFDA2}"/>
    <pc:docChg chg="undo redo custSel addSld delSld modSld sldOrd">
      <pc:chgData name="张 智" userId="36bdf691fd3510be" providerId="LiveId" clId="{0876E447-3B61-425B-A1CB-42E7610EFDA2}" dt="2023-05-08T06:30:59.258" v="13926" actId="20577"/>
      <pc:docMkLst>
        <pc:docMk/>
      </pc:docMkLst>
      <pc:sldChg chg="modNotesTx">
        <pc:chgData name="张 智" userId="36bdf691fd3510be" providerId="LiveId" clId="{0876E447-3B61-425B-A1CB-42E7610EFDA2}" dt="2023-05-08T02:00:28.495" v="6646" actId="20577"/>
        <pc:sldMkLst>
          <pc:docMk/>
          <pc:sldMk cId="1077586671" sldId="256"/>
        </pc:sldMkLst>
      </pc:sldChg>
      <pc:sldChg chg="modSp mod modNotesTx">
        <pc:chgData name="张 智" userId="36bdf691fd3510be" providerId="LiveId" clId="{0876E447-3B61-425B-A1CB-42E7610EFDA2}" dt="2023-05-08T02:17:56.627" v="7385" actId="20577"/>
        <pc:sldMkLst>
          <pc:docMk/>
          <pc:sldMk cId="3447974868" sldId="257"/>
        </pc:sldMkLst>
        <pc:spChg chg="mod">
          <ac:chgData name="张 智" userId="36bdf691fd3510be" providerId="LiveId" clId="{0876E447-3B61-425B-A1CB-42E7610EFDA2}" dt="2023-05-08T02:14:48.570" v="7201" actId="20577"/>
          <ac:spMkLst>
            <pc:docMk/>
            <pc:sldMk cId="3447974868" sldId="257"/>
            <ac:spMk id="3" creationId="{C866B94F-5307-4CF7-8CA1-4D0D8666FF1A}"/>
          </ac:spMkLst>
        </pc:spChg>
      </pc:sldChg>
      <pc:sldChg chg="addSp modSp mod modNotesTx">
        <pc:chgData name="张 智" userId="36bdf691fd3510be" providerId="LiveId" clId="{0876E447-3B61-425B-A1CB-42E7610EFDA2}" dt="2023-05-08T02:25:16.045" v="7619" actId="313"/>
        <pc:sldMkLst>
          <pc:docMk/>
          <pc:sldMk cId="278210718" sldId="258"/>
        </pc:sldMkLst>
        <pc:spChg chg="add mod">
          <ac:chgData name="张 智" userId="36bdf691fd3510be" providerId="LiveId" clId="{0876E447-3B61-425B-A1CB-42E7610EFDA2}" dt="2023-05-08T02:25:16.045" v="7619" actId="313"/>
          <ac:spMkLst>
            <pc:docMk/>
            <pc:sldMk cId="278210718" sldId="258"/>
            <ac:spMk id="8" creationId="{786CE592-D867-44DF-A4A4-2A5110F6E786}"/>
          </ac:spMkLst>
        </pc:spChg>
        <pc:cxnChg chg="add mod">
          <ac:chgData name="张 智" userId="36bdf691fd3510be" providerId="LiveId" clId="{0876E447-3B61-425B-A1CB-42E7610EFDA2}" dt="2023-05-08T02:24:52.690" v="7616" actId="1076"/>
          <ac:cxnSpMkLst>
            <pc:docMk/>
            <pc:sldMk cId="278210718" sldId="258"/>
            <ac:cxnSpMk id="9" creationId="{5E706F9D-FBDA-46DE-A63F-F740CA905589}"/>
          </ac:cxnSpMkLst>
        </pc:cxnChg>
      </pc:sldChg>
      <pc:sldChg chg="modNotesTx">
        <pc:chgData name="张 智" userId="36bdf691fd3510be" providerId="LiveId" clId="{0876E447-3B61-425B-A1CB-42E7610EFDA2}" dt="2023-05-07T06:46:12.244" v="112" actId="20577"/>
        <pc:sldMkLst>
          <pc:docMk/>
          <pc:sldMk cId="1077353334" sldId="259"/>
        </pc:sldMkLst>
      </pc:sldChg>
      <pc:sldChg chg="modNotesTx">
        <pc:chgData name="张 智" userId="36bdf691fd3510be" providerId="LiveId" clId="{0876E447-3B61-425B-A1CB-42E7610EFDA2}" dt="2023-05-07T15:03:04.975" v="5594"/>
        <pc:sldMkLst>
          <pc:docMk/>
          <pc:sldMk cId="899030509" sldId="261"/>
        </pc:sldMkLst>
      </pc:sldChg>
      <pc:sldChg chg="modSp mod modNotesTx">
        <pc:chgData name="张 智" userId="36bdf691fd3510be" providerId="LiveId" clId="{0876E447-3B61-425B-A1CB-42E7610EFDA2}" dt="2023-05-08T03:00:51.187" v="8776" actId="20577"/>
        <pc:sldMkLst>
          <pc:docMk/>
          <pc:sldMk cId="3123700147" sldId="265"/>
        </pc:sldMkLst>
        <pc:spChg chg="mod">
          <ac:chgData name="张 智" userId="36bdf691fd3510be" providerId="LiveId" clId="{0876E447-3B61-425B-A1CB-42E7610EFDA2}" dt="2023-05-08T03:00:36.155" v="8752" actId="20577"/>
          <ac:spMkLst>
            <pc:docMk/>
            <pc:sldMk cId="3123700147" sldId="265"/>
            <ac:spMk id="3" creationId="{FD95B780-4F46-48E4-8A07-635D534C3326}"/>
          </ac:spMkLst>
        </pc:spChg>
      </pc:sldChg>
      <pc:sldChg chg="modNotesTx">
        <pc:chgData name="张 智" userId="36bdf691fd3510be" providerId="LiveId" clId="{0876E447-3B61-425B-A1CB-42E7610EFDA2}" dt="2023-05-08T03:02:25.758" v="8883" actId="20577"/>
        <pc:sldMkLst>
          <pc:docMk/>
          <pc:sldMk cId="1082766398" sldId="266"/>
        </pc:sldMkLst>
      </pc:sldChg>
      <pc:sldChg chg="modNotesTx">
        <pc:chgData name="张 智" userId="36bdf691fd3510be" providerId="LiveId" clId="{0876E447-3B61-425B-A1CB-42E7610EFDA2}" dt="2023-05-08T03:12:21.720" v="9012"/>
        <pc:sldMkLst>
          <pc:docMk/>
          <pc:sldMk cId="4281615526" sldId="267"/>
        </pc:sldMkLst>
      </pc:sldChg>
      <pc:sldChg chg="modNotesTx">
        <pc:chgData name="张 智" userId="36bdf691fd3510be" providerId="LiveId" clId="{0876E447-3B61-425B-A1CB-42E7610EFDA2}" dt="2023-05-08T06:04:36.146" v="12891" actId="20577"/>
        <pc:sldMkLst>
          <pc:docMk/>
          <pc:sldMk cId="2333892740" sldId="271"/>
        </pc:sldMkLst>
      </pc:sldChg>
      <pc:sldChg chg="modSp mod modNotesTx">
        <pc:chgData name="张 智" userId="36bdf691fd3510be" providerId="LiveId" clId="{0876E447-3B61-425B-A1CB-42E7610EFDA2}" dt="2023-05-08T06:12:25.948" v="13273" actId="20577"/>
        <pc:sldMkLst>
          <pc:docMk/>
          <pc:sldMk cId="2838038400" sldId="274"/>
        </pc:sldMkLst>
        <pc:spChg chg="mod">
          <ac:chgData name="张 智" userId="36bdf691fd3510be" providerId="LiveId" clId="{0876E447-3B61-425B-A1CB-42E7610EFDA2}" dt="2023-05-08T06:10:50.531" v="13195" actId="20577"/>
          <ac:spMkLst>
            <pc:docMk/>
            <pc:sldMk cId="2838038400" sldId="274"/>
            <ac:spMk id="11" creationId="{9B6F6BDE-0281-A947-836B-42C9E1E8A742}"/>
          </ac:spMkLst>
        </pc:spChg>
        <pc:spChg chg="mod">
          <ac:chgData name="张 智" userId="36bdf691fd3510be" providerId="LiveId" clId="{0876E447-3B61-425B-A1CB-42E7610EFDA2}" dt="2023-05-08T04:56:03.783" v="12507" actId="20577"/>
          <ac:spMkLst>
            <pc:docMk/>
            <pc:sldMk cId="2838038400" sldId="274"/>
            <ac:spMk id="12" creationId="{00000000-0000-0000-0000-000000000000}"/>
          </ac:spMkLst>
        </pc:spChg>
      </pc:sldChg>
      <pc:sldChg chg="modSp mod modNotesTx">
        <pc:chgData name="张 智" userId="36bdf691fd3510be" providerId="LiveId" clId="{0876E447-3B61-425B-A1CB-42E7610EFDA2}" dt="2023-05-08T06:18:09.960" v="13368" actId="20577"/>
        <pc:sldMkLst>
          <pc:docMk/>
          <pc:sldMk cId="2757093489" sldId="317"/>
        </pc:sldMkLst>
        <pc:spChg chg="mod">
          <ac:chgData name="张 智" userId="36bdf691fd3510be" providerId="LiveId" clId="{0876E447-3B61-425B-A1CB-42E7610EFDA2}" dt="2023-05-08T06:16:01.354" v="13345" actId="108"/>
          <ac:spMkLst>
            <pc:docMk/>
            <pc:sldMk cId="2757093489" sldId="317"/>
            <ac:spMk id="7" creationId="{00000000-0000-0000-0000-000000000000}"/>
          </ac:spMkLst>
        </pc:spChg>
        <pc:spChg chg="mod">
          <ac:chgData name="张 智" userId="36bdf691fd3510be" providerId="LiveId" clId="{0876E447-3B61-425B-A1CB-42E7610EFDA2}" dt="2023-05-08T05:53:32.595" v="12515" actId="20577"/>
          <ac:spMkLst>
            <pc:docMk/>
            <pc:sldMk cId="2757093489" sldId="317"/>
            <ac:spMk id="8" creationId="{00000000-0000-0000-0000-000000000000}"/>
          </ac:spMkLst>
        </pc:spChg>
      </pc:sldChg>
      <pc:sldChg chg="modNotesTx">
        <pc:chgData name="张 智" userId="36bdf691fd3510be" providerId="LiveId" clId="{0876E447-3B61-425B-A1CB-42E7610EFDA2}" dt="2023-05-08T06:30:59.258" v="13926" actId="20577"/>
        <pc:sldMkLst>
          <pc:docMk/>
          <pc:sldMk cId="4266707205" sldId="318"/>
        </pc:sldMkLst>
      </pc:sldChg>
      <pc:sldChg chg="modSp mod modNotesTx">
        <pc:chgData name="张 智" userId="36bdf691fd3510be" providerId="LiveId" clId="{0876E447-3B61-425B-A1CB-42E7610EFDA2}" dt="2023-05-08T06:20:48.628" v="13582" actId="20577"/>
        <pc:sldMkLst>
          <pc:docMk/>
          <pc:sldMk cId="4198719846" sldId="355"/>
        </pc:sldMkLst>
        <pc:spChg chg="mod">
          <ac:chgData name="张 智" userId="36bdf691fd3510be" providerId="LiveId" clId="{0876E447-3B61-425B-A1CB-42E7610EFDA2}" dt="2023-05-07T07:16:08.063" v="456" actId="108"/>
          <ac:spMkLst>
            <pc:docMk/>
            <pc:sldMk cId="4198719846" sldId="355"/>
            <ac:spMk id="7" creationId="{00000000-0000-0000-0000-000000000000}"/>
          </ac:spMkLst>
        </pc:spChg>
        <pc:spChg chg="mod">
          <ac:chgData name="张 智" userId="36bdf691fd3510be" providerId="LiveId" clId="{0876E447-3B61-425B-A1CB-42E7610EFDA2}" dt="2023-05-08T05:53:24.717" v="12513" actId="20577"/>
          <ac:spMkLst>
            <pc:docMk/>
            <pc:sldMk cId="4198719846" sldId="355"/>
            <ac:spMk id="8" creationId="{00000000-0000-0000-0000-000000000000}"/>
          </ac:spMkLst>
        </pc:spChg>
        <pc:spChg chg="mod">
          <ac:chgData name="张 智" userId="36bdf691fd3510be" providerId="LiveId" clId="{0876E447-3B61-425B-A1CB-42E7610EFDA2}" dt="2023-05-08T06:19:17.313" v="13383" actId="108"/>
          <ac:spMkLst>
            <pc:docMk/>
            <pc:sldMk cId="4198719846" sldId="355"/>
            <ac:spMk id="13" creationId="{00000000-0000-0000-0000-000000000000}"/>
          </ac:spMkLst>
        </pc:spChg>
      </pc:sldChg>
      <pc:sldChg chg="modSp mod modNotesTx">
        <pc:chgData name="张 智" userId="36bdf691fd3510be" providerId="LiveId" clId="{0876E447-3B61-425B-A1CB-42E7610EFDA2}" dt="2023-05-08T04:45:29.056" v="11822" actId="20577"/>
        <pc:sldMkLst>
          <pc:docMk/>
          <pc:sldMk cId="1558777975" sldId="418"/>
        </pc:sldMkLst>
        <pc:spChg chg="mod">
          <ac:chgData name="张 智" userId="36bdf691fd3510be" providerId="LiveId" clId="{0876E447-3B61-425B-A1CB-42E7610EFDA2}" dt="2023-05-08T03:50:29.281" v="10233" actId="20577"/>
          <ac:spMkLst>
            <pc:docMk/>
            <pc:sldMk cId="1558777975" sldId="418"/>
            <ac:spMk id="3" creationId="{16E39FD5-37A8-4348-8381-91D726EF0830}"/>
          </ac:spMkLst>
        </pc:spChg>
      </pc:sldChg>
      <pc:sldChg chg="addSp modSp mod">
        <pc:chgData name="张 智" userId="36bdf691fd3510be" providerId="LiveId" clId="{0876E447-3B61-425B-A1CB-42E7610EFDA2}" dt="2023-05-08T03:57:50.630" v="10471" actId="1036"/>
        <pc:sldMkLst>
          <pc:docMk/>
          <pc:sldMk cId="274185263" sldId="434"/>
        </pc:sldMkLst>
        <pc:spChg chg="add mod">
          <ac:chgData name="张 智" userId="36bdf691fd3510be" providerId="LiveId" clId="{0876E447-3B61-425B-A1CB-42E7610EFDA2}" dt="2023-05-08T03:57:50.630" v="10471" actId="1036"/>
          <ac:spMkLst>
            <pc:docMk/>
            <pc:sldMk cId="274185263" sldId="434"/>
            <ac:spMk id="5" creationId="{0E613293-05F4-4C25-A705-89AAFB9C7AAD}"/>
          </ac:spMkLst>
        </pc:spChg>
        <pc:spChg chg="mod">
          <ac:chgData name="张 智" userId="36bdf691fd3510be" providerId="LiveId" clId="{0876E447-3B61-425B-A1CB-42E7610EFDA2}" dt="2023-05-08T03:57:50.630" v="10471" actId="1036"/>
          <ac:spMkLst>
            <pc:docMk/>
            <pc:sldMk cId="274185263" sldId="434"/>
            <ac:spMk id="7" creationId="{00000000-0000-0000-0000-000000000000}"/>
          </ac:spMkLst>
        </pc:spChg>
      </pc:sldChg>
      <pc:sldChg chg="addSp modSp mod">
        <pc:chgData name="张 智" userId="36bdf691fd3510be" providerId="LiveId" clId="{0876E447-3B61-425B-A1CB-42E7610EFDA2}" dt="2023-05-08T03:59:02.512" v="10488" actId="122"/>
        <pc:sldMkLst>
          <pc:docMk/>
          <pc:sldMk cId="1092262459" sldId="435"/>
        </pc:sldMkLst>
        <pc:spChg chg="add mod">
          <ac:chgData name="张 智" userId="36bdf691fd3510be" providerId="LiveId" clId="{0876E447-3B61-425B-A1CB-42E7610EFDA2}" dt="2023-05-08T03:59:02.512" v="10488" actId="122"/>
          <ac:spMkLst>
            <pc:docMk/>
            <pc:sldMk cId="1092262459" sldId="435"/>
            <ac:spMk id="5" creationId="{9F8B88C8-CB74-4668-AB64-B2B507C4C0E4}"/>
          </ac:spMkLst>
        </pc:spChg>
        <pc:spChg chg="mod">
          <ac:chgData name="张 智" userId="36bdf691fd3510be" providerId="LiveId" clId="{0876E447-3B61-425B-A1CB-42E7610EFDA2}" dt="2023-05-08T03:58:21.603" v="10477" actId="108"/>
          <ac:spMkLst>
            <pc:docMk/>
            <pc:sldMk cId="1092262459" sldId="435"/>
            <ac:spMk id="13" creationId="{C4433A21-7241-4211-AF56-7CFF22647253}"/>
          </ac:spMkLst>
        </pc:spChg>
      </pc:sldChg>
      <pc:sldChg chg="modNotesTx">
        <pc:chgData name="张 智" userId="36bdf691fd3510be" providerId="LiveId" clId="{0876E447-3B61-425B-A1CB-42E7610EFDA2}" dt="2023-05-07T14:51:44.964" v="4320" actId="20577"/>
        <pc:sldMkLst>
          <pc:docMk/>
          <pc:sldMk cId="607921257" sldId="437"/>
        </pc:sldMkLst>
      </pc:sldChg>
      <pc:sldChg chg="modSp mod modNotesTx">
        <pc:chgData name="张 智" userId="36bdf691fd3510be" providerId="LiveId" clId="{0876E447-3B61-425B-A1CB-42E7610EFDA2}" dt="2023-05-08T02:20:11.577" v="7462" actId="20577"/>
        <pc:sldMkLst>
          <pc:docMk/>
          <pc:sldMk cId="780240120" sldId="438"/>
        </pc:sldMkLst>
        <pc:spChg chg="mod">
          <ac:chgData name="张 智" userId="36bdf691fd3510be" providerId="LiveId" clId="{0876E447-3B61-425B-A1CB-42E7610EFDA2}" dt="2023-05-08T02:20:11.577" v="7462" actId="20577"/>
          <ac:spMkLst>
            <pc:docMk/>
            <pc:sldMk cId="780240120" sldId="438"/>
            <ac:spMk id="3" creationId="{DD9E5344-939D-4389-AA3E-8709118DCB67}"/>
          </ac:spMkLst>
        </pc:spChg>
      </pc:sldChg>
      <pc:sldChg chg="modSp mod modNotesTx">
        <pc:chgData name="张 智" userId="36bdf691fd3510be" providerId="LiveId" clId="{0876E447-3B61-425B-A1CB-42E7610EFDA2}" dt="2023-05-08T02:30:59.773" v="7866" actId="20577"/>
        <pc:sldMkLst>
          <pc:docMk/>
          <pc:sldMk cId="2113717570" sldId="440"/>
        </pc:sldMkLst>
        <pc:spChg chg="mod">
          <ac:chgData name="张 智" userId="36bdf691fd3510be" providerId="LiveId" clId="{0876E447-3B61-425B-A1CB-42E7610EFDA2}" dt="2023-05-08T02:30:33.248" v="7856" actId="20577"/>
          <ac:spMkLst>
            <pc:docMk/>
            <pc:sldMk cId="2113717570" sldId="440"/>
            <ac:spMk id="3" creationId="{DD9E5344-939D-4389-AA3E-8709118DCB67}"/>
          </ac:spMkLst>
        </pc:spChg>
      </pc:sldChg>
      <pc:sldChg chg="modSp mod modNotesTx">
        <pc:chgData name="张 智" userId="36bdf691fd3510be" providerId="LiveId" clId="{0876E447-3B61-425B-A1CB-42E7610EFDA2}" dt="2023-05-08T02:28:16.370" v="7778" actId="20577"/>
        <pc:sldMkLst>
          <pc:docMk/>
          <pc:sldMk cId="2086953738" sldId="444"/>
        </pc:sldMkLst>
        <pc:spChg chg="mod">
          <ac:chgData name="张 智" userId="36bdf691fd3510be" providerId="LiveId" clId="{0876E447-3B61-425B-A1CB-42E7610EFDA2}" dt="2023-05-08T02:25:30.254" v="7623" actId="20577"/>
          <ac:spMkLst>
            <pc:docMk/>
            <pc:sldMk cId="2086953738" sldId="444"/>
            <ac:spMk id="11" creationId="{C44275B8-994E-4E79-9134-640576070D50}"/>
          </ac:spMkLst>
        </pc:spChg>
        <pc:spChg chg="mod">
          <ac:chgData name="张 智" userId="36bdf691fd3510be" providerId="LiveId" clId="{0876E447-3B61-425B-A1CB-42E7610EFDA2}" dt="2023-05-08T02:26:52.714" v="7657" actId="20577"/>
          <ac:spMkLst>
            <pc:docMk/>
            <pc:sldMk cId="2086953738" sldId="444"/>
            <ac:spMk id="18" creationId="{CEE9925B-06A8-4D15-A9F8-B0871F57C8A4}"/>
          </ac:spMkLst>
        </pc:spChg>
      </pc:sldChg>
      <pc:sldChg chg="modSp mod modNotesTx">
        <pc:chgData name="张 智" userId="36bdf691fd3510be" providerId="LiveId" clId="{0876E447-3B61-425B-A1CB-42E7610EFDA2}" dt="2023-05-08T02:29:44.743" v="7852" actId="20577"/>
        <pc:sldMkLst>
          <pc:docMk/>
          <pc:sldMk cId="2867893025" sldId="445"/>
        </pc:sldMkLst>
        <pc:spChg chg="mod">
          <ac:chgData name="张 智" userId="36bdf691fd3510be" providerId="LiveId" clId="{0876E447-3B61-425B-A1CB-42E7610EFDA2}" dt="2023-05-08T02:29:44.743" v="7852" actId="20577"/>
          <ac:spMkLst>
            <pc:docMk/>
            <pc:sldMk cId="2867893025" sldId="445"/>
            <ac:spMk id="11" creationId="{C44275B8-994E-4E79-9134-640576070D50}"/>
          </ac:spMkLst>
        </pc:spChg>
      </pc:sldChg>
      <pc:sldChg chg="modNotesTx">
        <pc:chgData name="张 智" userId="36bdf691fd3510be" providerId="LiveId" clId="{0876E447-3B61-425B-A1CB-42E7610EFDA2}" dt="2023-05-07T06:43:53.343" v="3"/>
        <pc:sldMkLst>
          <pc:docMk/>
          <pc:sldMk cId="2222655858" sldId="446"/>
        </pc:sldMkLst>
      </pc:sldChg>
      <pc:sldChg chg="modSp mod modNotesTx">
        <pc:chgData name="张 智" userId="36bdf691fd3510be" providerId="LiveId" clId="{0876E447-3B61-425B-A1CB-42E7610EFDA2}" dt="2023-05-08T02:37:36.752" v="7945" actId="20577"/>
        <pc:sldMkLst>
          <pc:docMk/>
          <pc:sldMk cId="1592250" sldId="447"/>
        </pc:sldMkLst>
        <pc:spChg chg="mod">
          <ac:chgData name="张 智" userId="36bdf691fd3510be" providerId="LiveId" clId="{0876E447-3B61-425B-A1CB-42E7610EFDA2}" dt="2023-05-08T02:34:21.700" v="7924" actId="20577"/>
          <ac:spMkLst>
            <pc:docMk/>
            <pc:sldMk cId="1592250" sldId="447"/>
            <ac:spMk id="3" creationId="{DD9E5344-939D-4389-AA3E-8709118DCB67}"/>
          </ac:spMkLst>
        </pc:spChg>
        <pc:spChg chg="mod">
          <ac:chgData name="张 智" userId="36bdf691fd3510be" providerId="LiveId" clId="{0876E447-3B61-425B-A1CB-42E7610EFDA2}" dt="2023-05-08T02:37:36.752" v="7945" actId="20577"/>
          <ac:spMkLst>
            <pc:docMk/>
            <pc:sldMk cId="1592250" sldId="447"/>
            <ac:spMk id="6" creationId="{6CC0209C-BB32-4594-BE7A-2BFC959299CB}"/>
          </ac:spMkLst>
        </pc:spChg>
      </pc:sldChg>
      <pc:sldChg chg="modSp mod modNotesTx">
        <pc:chgData name="张 智" userId="36bdf691fd3510be" providerId="LiveId" clId="{0876E447-3B61-425B-A1CB-42E7610EFDA2}" dt="2023-05-08T02:37:44.394" v="7946" actId="20577"/>
        <pc:sldMkLst>
          <pc:docMk/>
          <pc:sldMk cId="602400420" sldId="524"/>
        </pc:sldMkLst>
        <pc:spChg chg="mod">
          <ac:chgData name="张 智" userId="36bdf691fd3510be" providerId="LiveId" clId="{0876E447-3B61-425B-A1CB-42E7610EFDA2}" dt="2023-05-08T02:37:44.394" v="7946" actId="20577"/>
          <ac:spMkLst>
            <pc:docMk/>
            <pc:sldMk cId="602400420" sldId="524"/>
            <ac:spMk id="6" creationId="{6CC0209C-BB32-4594-BE7A-2BFC959299CB}"/>
          </ac:spMkLst>
        </pc:spChg>
      </pc:sldChg>
      <pc:sldChg chg="modNotesTx">
        <pc:chgData name="张 智" userId="36bdf691fd3510be" providerId="LiveId" clId="{0876E447-3B61-425B-A1CB-42E7610EFDA2}" dt="2023-05-07T06:45:38.056" v="111" actId="20577"/>
        <pc:sldMkLst>
          <pc:docMk/>
          <pc:sldMk cId="222040447" sldId="525"/>
        </pc:sldMkLst>
      </pc:sldChg>
      <pc:sldChg chg="addSp delSp modSp mod modNotesTx">
        <pc:chgData name="张 智" userId="36bdf691fd3510be" providerId="LiveId" clId="{0876E447-3B61-425B-A1CB-42E7610EFDA2}" dt="2023-05-08T03:06:24.010" v="8997" actId="20577"/>
        <pc:sldMkLst>
          <pc:docMk/>
          <pc:sldMk cId="1614403497" sldId="528"/>
        </pc:sldMkLst>
        <pc:spChg chg="add del mod">
          <ac:chgData name="张 智" userId="36bdf691fd3510be" providerId="LiveId" clId="{0876E447-3B61-425B-A1CB-42E7610EFDA2}" dt="2023-05-08T03:04:28.698" v="8903" actId="20577"/>
          <ac:spMkLst>
            <pc:docMk/>
            <pc:sldMk cId="1614403497" sldId="528"/>
            <ac:spMk id="3" creationId="{FD95B780-4F46-48E4-8A07-635D534C3326}"/>
          </ac:spMkLst>
        </pc:spChg>
        <pc:spChg chg="add del mod">
          <ac:chgData name="张 智" userId="36bdf691fd3510be" providerId="LiveId" clId="{0876E447-3B61-425B-A1CB-42E7610EFDA2}" dt="2023-05-08T03:04:28.228" v="8902" actId="478"/>
          <ac:spMkLst>
            <pc:docMk/>
            <pc:sldMk cId="1614403497" sldId="528"/>
            <ac:spMk id="9" creationId="{F83051C2-5A0C-4595-BF35-CB4ED8FD8184}"/>
          </ac:spMkLst>
        </pc:spChg>
      </pc:sldChg>
      <pc:sldChg chg="modSp mod">
        <pc:chgData name="张 智" userId="36bdf691fd3510be" providerId="LiveId" clId="{0876E447-3B61-425B-A1CB-42E7610EFDA2}" dt="2023-05-08T03:03:18.555" v="8889" actId="20577"/>
        <pc:sldMkLst>
          <pc:docMk/>
          <pc:sldMk cId="3935849827" sldId="529"/>
        </pc:sldMkLst>
        <pc:spChg chg="mod">
          <ac:chgData name="张 智" userId="36bdf691fd3510be" providerId="LiveId" clId="{0876E447-3B61-425B-A1CB-42E7610EFDA2}" dt="2023-05-08T03:03:18.555" v="8889" actId="20577"/>
          <ac:spMkLst>
            <pc:docMk/>
            <pc:sldMk cId="3935849827" sldId="529"/>
            <ac:spMk id="3" creationId="{FD95B780-4F46-48E4-8A07-635D534C3326}"/>
          </ac:spMkLst>
        </pc:spChg>
      </pc:sldChg>
      <pc:sldChg chg="modSp mod">
        <pc:chgData name="张 智" userId="36bdf691fd3510be" providerId="LiveId" clId="{0876E447-3B61-425B-A1CB-42E7610EFDA2}" dt="2023-05-08T03:08:34.358" v="9005" actId="20577"/>
        <pc:sldMkLst>
          <pc:docMk/>
          <pc:sldMk cId="2679307687" sldId="530"/>
        </pc:sldMkLst>
        <pc:spChg chg="mod">
          <ac:chgData name="张 智" userId="36bdf691fd3510be" providerId="LiveId" clId="{0876E447-3B61-425B-A1CB-42E7610EFDA2}" dt="2023-05-08T03:08:34.358" v="9005" actId="20577"/>
          <ac:spMkLst>
            <pc:docMk/>
            <pc:sldMk cId="2679307687" sldId="530"/>
            <ac:spMk id="2" creationId="{CACF3337-D202-49F4-B586-B90CFA38A20B}"/>
          </ac:spMkLst>
        </pc:spChg>
      </pc:sldChg>
      <pc:sldChg chg="modSp mod modNotesTx">
        <pc:chgData name="张 智" userId="36bdf691fd3510be" providerId="LiveId" clId="{0876E447-3B61-425B-A1CB-42E7610EFDA2}" dt="2023-05-08T03:09:15.690" v="9010" actId="5793"/>
        <pc:sldMkLst>
          <pc:docMk/>
          <pc:sldMk cId="2403556301" sldId="531"/>
        </pc:sldMkLst>
        <pc:spChg chg="mod">
          <ac:chgData name="张 智" userId="36bdf691fd3510be" providerId="LiveId" clId="{0876E447-3B61-425B-A1CB-42E7610EFDA2}" dt="2023-05-07T06:48:29.138" v="118" actId="404"/>
          <ac:spMkLst>
            <pc:docMk/>
            <pc:sldMk cId="2403556301" sldId="531"/>
            <ac:spMk id="3" creationId="{32111EBC-E3C0-470B-B785-2E1AAE3530F7}"/>
          </ac:spMkLst>
        </pc:spChg>
      </pc:sldChg>
      <pc:sldChg chg="addSp delSp modSp mod modNotesTx">
        <pc:chgData name="张 智" userId="36bdf691fd3510be" providerId="LiveId" clId="{0876E447-3B61-425B-A1CB-42E7610EFDA2}" dt="2023-05-08T03:06:47.871" v="9000" actId="20577"/>
        <pc:sldMkLst>
          <pc:docMk/>
          <pc:sldMk cId="2239196930" sldId="532"/>
        </pc:sldMkLst>
        <pc:spChg chg="add del">
          <ac:chgData name="张 智" userId="36bdf691fd3510be" providerId="LiveId" clId="{0876E447-3B61-425B-A1CB-42E7610EFDA2}" dt="2023-05-08T03:04:27.111" v="8900" actId="478"/>
          <ac:spMkLst>
            <pc:docMk/>
            <pc:sldMk cId="2239196930" sldId="532"/>
            <ac:spMk id="3" creationId="{FD95B780-4F46-48E4-8A07-635D534C3326}"/>
          </ac:spMkLst>
        </pc:spChg>
        <pc:spChg chg="add del mod">
          <ac:chgData name="张 智" userId="36bdf691fd3510be" providerId="LiveId" clId="{0876E447-3B61-425B-A1CB-42E7610EFDA2}" dt="2023-05-08T03:04:27.111" v="8900" actId="478"/>
          <ac:spMkLst>
            <pc:docMk/>
            <pc:sldMk cId="2239196930" sldId="532"/>
            <ac:spMk id="9" creationId="{04CCEB52-163A-478F-BB45-D16D870FEE31}"/>
          </ac:spMkLst>
        </pc:spChg>
      </pc:sldChg>
      <pc:sldChg chg="modNotesTx">
        <pc:chgData name="张 智" userId="36bdf691fd3510be" providerId="LiveId" clId="{0876E447-3B61-425B-A1CB-42E7610EFDA2}" dt="2023-05-08T03:07:15.253" v="9003" actId="20577"/>
        <pc:sldMkLst>
          <pc:docMk/>
          <pc:sldMk cId="1559389550" sldId="533"/>
        </pc:sldMkLst>
      </pc:sldChg>
      <pc:sldChg chg="modNotesTx">
        <pc:chgData name="张 智" userId="36bdf691fd3510be" providerId="LiveId" clId="{0876E447-3B61-425B-A1CB-42E7610EFDA2}" dt="2023-05-07T07:03:50.003" v="397" actId="20577"/>
        <pc:sldMkLst>
          <pc:docMk/>
          <pc:sldMk cId="2042934410" sldId="536"/>
        </pc:sldMkLst>
      </pc:sldChg>
      <pc:sldChg chg="modNotesTx">
        <pc:chgData name="张 智" userId="36bdf691fd3510be" providerId="LiveId" clId="{0876E447-3B61-425B-A1CB-42E7610EFDA2}" dt="2023-05-08T03:13:19.764" v="9018" actId="20577"/>
        <pc:sldMkLst>
          <pc:docMk/>
          <pc:sldMk cId="1642652350" sldId="537"/>
        </pc:sldMkLst>
      </pc:sldChg>
      <pc:sldChg chg="modSp mod modNotesTx">
        <pc:chgData name="张 智" userId="36bdf691fd3510be" providerId="LiveId" clId="{0876E447-3B61-425B-A1CB-42E7610EFDA2}" dt="2023-05-08T03:16:56.055" v="9220" actId="20577"/>
        <pc:sldMkLst>
          <pc:docMk/>
          <pc:sldMk cId="3992456897" sldId="538"/>
        </pc:sldMkLst>
        <pc:spChg chg="mod">
          <ac:chgData name="张 智" userId="36bdf691fd3510be" providerId="LiveId" clId="{0876E447-3B61-425B-A1CB-42E7610EFDA2}" dt="2023-05-08T03:16:56.055" v="9220" actId="20577"/>
          <ac:spMkLst>
            <pc:docMk/>
            <pc:sldMk cId="3992456897" sldId="538"/>
            <ac:spMk id="3" creationId="{FD95B780-4F46-48E4-8A07-635D534C3326}"/>
          </ac:spMkLst>
        </pc:spChg>
      </pc:sldChg>
      <pc:sldChg chg="modSp mod">
        <pc:chgData name="张 智" userId="36bdf691fd3510be" providerId="LiveId" clId="{0876E447-3B61-425B-A1CB-42E7610EFDA2}" dt="2023-05-08T03:17:22.282" v="9223" actId="20577"/>
        <pc:sldMkLst>
          <pc:docMk/>
          <pc:sldMk cId="2466988963" sldId="539"/>
        </pc:sldMkLst>
        <pc:spChg chg="mod">
          <ac:chgData name="张 智" userId="36bdf691fd3510be" providerId="LiveId" clId="{0876E447-3B61-425B-A1CB-42E7610EFDA2}" dt="2023-05-08T03:17:22.282" v="9223" actId="20577"/>
          <ac:spMkLst>
            <pc:docMk/>
            <pc:sldMk cId="2466988963" sldId="539"/>
            <ac:spMk id="9" creationId="{408579DB-0970-45C6-81E0-1FC409A24B71}"/>
          </ac:spMkLst>
        </pc:spChg>
      </pc:sldChg>
      <pc:sldChg chg="modNotesTx">
        <pc:chgData name="张 智" userId="36bdf691fd3510be" providerId="LiveId" clId="{0876E447-3B61-425B-A1CB-42E7610EFDA2}" dt="2023-05-08T03:18:40.495" v="9272" actId="20577"/>
        <pc:sldMkLst>
          <pc:docMk/>
          <pc:sldMk cId="397092454" sldId="541"/>
        </pc:sldMkLst>
      </pc:sldChg>
      <pc:sldChg chg="modNotesTx">
        <pc:chgData name="张 智" userId="36bdf691fd3510be" providerId="LiveId" clId="{0876E447-3B61-425B-A1CB-42E7610EFDA2}" dt="2023-05-08T03:19:05.134" v="9277" actId="20577"/>
        <pc:sldMkLst>
          <pc:docMk/>
          <pc:sldMk cId="1622616642" sldId="542"/>
        </pc:sldMkLst>
      </pc:sldChg>
      <pc:sldChg chg="modNotesTx">
        <pc:chgData name="张 智" userId="36bdf691fd3510be" providerId="LiveId" clId="{0876E447-3B61-425B-A1CB-42E7610EFDA2}" dt="2023-05-08T03:21:41.184" v="9386" actId="20577"/>
        <pc:sldMkLst>
          <pc:docMk/>
          <pc:sldMk cId="2283814443" sldId="543"/>
        </pc:sldMkLst>
      </pc:sldChg>
      <pc:sldChg chg="modNotesTx">
        <pc:chgData name="张 智" userId="36bdf691fd3510be" providerId="LiveId" clId="{0876E447-3B61-425B-A1CB-42E7610EFDA2}" dt="2023-05-08T02:59:45.039" v="8751" actId="20577"/>
        <pc:sldMkLst>
          <pc:docMk/>
          <pc:sldMk cId="3461407231" sldId="545"/>
        </pc:sldMkLst>
      </pc:sldChg>
      <pc:sldChg chg="modNotesTx">
        <pc:chgData name="张 智" userId="36bdf691fd3510be" providerId="LiveId" clId="{0876E447-3B61-425B-A1CB-42E7610EFDA2}" dt="2023-05-08T03:38:51.581" v="9900" actId="20577"/>
        <pc:sldMkLst>
          <pc:docMk/>
          <pc:sldMk cId="2074385427" sldId="548"/>
        </pc:sldMkLst>
      </pc:sldChg>
      <pc:sldChg chg="modNotesTx">
        <pc:chgData name="张 智" userId="36bdf691fd3510be" providerId="LiveId" clId="{0876E447-3B61-425B-A1CB-42E7610EFDA2}" dt="2023-05-08T03:29:25.971" v="9801" actId="20577"/>
        <pc:sldMkLst>
          <pc:docMk/>
          <pc:sldMk cId="1675334681" sldId="549"/>
        </pc:sldMkLst>
      </pc:sldChg>
      <pc:sldChg chg="addSp modSp mod modNotesTx">
        <pc:chgData name="张 智" userId="36bdf691fd3510be" providerId="LiveId" clId="{0876E447-3B61-425B-A1CB-42E7610EFDA2}" dt="2023-05-08T04:09:38.949" v="11250" actId="20577"/>
        <pc:sldMkLst>
          <pc:docMk/>
          <pc:sldMk cId="3093451917" sldId="551"/>
        </pc:sldMkLst>
        <pc:spChg chg="add mod">
          <ac:chgData name="张 智" userId="36bdf691fd3510be" providerId="LiveId" clId="{0876E447-3B61-425B-A1CB-42E7610EFDA2}" dt="2023-05-08T04:04:51.653" v="10652" actId="14100"/>
          <ac:spMkLst>
            <pc:docMk/>
            <pc:sldMk cId="3093451917" sldId="551"/>
            <ac:spMk id="2" creationId="{12BE9540-CA25-470C-B16A-CD7CB8F46942}"/>
          </ac:spMkLst>
        </pc:spChg>
        <pc:spChg chg="mod">
          <ac:chgData name="张 智" userId="36bdf691fd3510be" providerId="LiveId" clId="{0876E447-3B61-425B-A1CB-42E7610EFDA2}" dt="2023-05-08T04:05:38.405" v="10666" actId="1076"/>
          <ac:spMkLst>
            <pc:docMk/>
            <pc:sldMk cId="3093451917" sldId="551"/>
            <ac:spMk id="9" creationId="{CEE46228-0CBA-4584-A268-EE13072AFEC1}"/>
          </ac:spMkLst>
        </pc:spChg>
        <pc:spChg chg="add mod">
          <ac:chgData name="张 智" userId="36bdf691fd3510be" providerId="LiveId" clId="{0876E447-3B61-425B-A1CB-42E7610EFDA2}" dt="2023-05-08T04:05:22.085" v="10663" actId="14100"/>
          <ac:spMkLst>
            <pc:docMk/>
            <pc:sldMk cId="3093451917" sldId="551"/>
            <ac:spMk id="10" creationId="{4D53EFD9-2F7C-44AE-A39F-33F85C69A87C}"/>
          </ac:spMkLst>
        </pc:spChg>
        <pc:spChg chg="mod">
          <ac:chgData name="张 智" userId="36bdf691fd3510be" providerId="LiveId" clId="{0876E447-3B61-425B-A1CB-42E7610EFDA2}" dt="2023-05-08T03:54:07.110" v="10449" actId="14100"/>
          <ac:spMkLst>
            <pc:docMk/>
            <pc:sldMk cId="3093451917" sldId="551"/>
            <ac:spMk id="12" creationId="{4459C86B-E705-46A7-965A-F32321AFFF80}"/>
          </ac:spMkLst>
        </pc:spChg>
        <pc:spChg chg="mod">
          <ac:chgData name="张 智" userId="36bdf691fd3510be" providerId="LiveId" clId="{0876E447-3B61-425B-A1CB-42E7610EFDA2}" dt="2023-05-08T04:04:16.053" v="10643" actId="1076"/>
          <ac:spMkLst>
            <pc:docMk/>
            <pc:sldMk cId="3093451917" sldId="551"/>
            <ac:spMk id="13" creationId="{7B693A93-DA4C-4D2F-8247-85DD674B96C8}"/>
          </ac:spMkLst>
        </pc:spChg>
        <pc:spChg chg="mod">
          <ac:chgData name="张 智" userId="36bdf691fd3510be" providerId="LiveId" clId="{0876E447-3B61-425B-A1CB-42E7610EFDA2}" dt="2023-05-08T04:06:14.605" v="10672" actId="14100"/>
          <ac:spMkLst>
            <pc:docMk/>
            <pc:sldMk cId="3093451917" sldId="551"/>
            <ac:spMk id="16" creationId="{A12CAE69-394B-4B8A-A2A8-287D3F9F12B4}"/>
          </ac:spMkLst>
        </pc:spChg>
        <pc:cxnChg chg="mod">
          <ac:chgData name="张 智" userId="36bdf691fd3510be" providerId="LiveId" clId="{0876E447-3B61-425B-A1CB-42E7610EFDA2}" dt="2023-05-08T04:06:05.005" v="10671" actId="14100"/>
          <ac:cxnSpMkLst>
            <pc:docMk/>
            <pc:sldMk cId="3093451917" sldId="551"/>
            <ac:cxnSpMk id="11" creationId="{9E26D652-CA89-4C22-95D9-F3651ECCCBE8}"/>
          </ac:cxnSpMkLst>
        </pc:cxnChg>
        <pc:cxnChg chg="mod">
          <ac:chgData name="张 智" userId="36bdf691fd3510be" providerId="LiveId" clId="{0876E447-3B61-425B-A1CB-42E7610EFDA2}" dt="2023-05-08T04:05:46.101" v="10668" actId="14100"/>
          <ac:cxnSpMkLst>
            <pc:docMk/>
            <pc:sldMk cId="3093451917" sldId="551"/>
            <ac:cxnSpMk id="17" creationId="{81E62B63-A077-4158-BD75-E902D7703D7D}"/>
          </ac:cxnSpMkLst>
        </pc:cxnChg>
      </pc:sldChg>
      <pc:sldChg chg="modSp mod">
        <pc:chgData name="张 智" userId="36bdf691fd3510be" providerId="LiveId" clId="{0876E447-3B61-425B-A1CB-42E7610EFDA2}" dt="2023-05-08T04:11:35.157" v="11258" actId="1076"/>
        <pc:sldMkLst>
          <pc:docMk/>
          <pc:sldMk cId="2930170659" sldId="552"/>
        </pc:sldMkLst>
        <pc:spChg chg="mod">
          <ac:chgData name="张 智" userId="36bdf691fd3510be" providerId="LiveId" clId="{0876E447-3B61-425B-A1CB-42E7610EFDA2}" dt="2023-05-08T04:11:35.157" v="11258" actId="1076"/>
          <ac:spMkLst>
            <pc:docMk/>
            <pc:sldMk cId="2930170659" sldId="552"/>
            <ac:spMk id="2" creationId="{00000000-0000-0000-0000-000000000000}"/>
          </ac:spMkLst>
        </pc:spChg>
        <pc:spChg chg="mod">
          <ac:chgData name="张 智" userId="36bdf691fd3510be" providerId="LiveId" clId="{0876E447-3B61-425B-A1CB-42E7610EFDA2}" dt="2023-05-08T03:59:31.186" v="10492" actId="692"/>
          <ac:spMkLst>
            <pc:docMk/>
            <pc:sldMk cId="2930170659" sldId="552"/>
            <ac:spMk id="7" creationId="{5129D2A1-06C6-4A6E-97BB-22FD3C951CEE}"/>
          </ac:spMkLst>
        </pc:spChg>
        <pc:spChg chg="mod">
          <ac:chgData name="张 智" userId="36bdf691fd3510be" providerId="LiveId" clId="{0876E447-3B61-425B-A1CB-42E7610EFDA2}" dt="2023-05-08T03:59:35.097" v="10494" actId="692"/>
          <ac:spMkLst>
            <pc:docMk/>
            <pc:sldMk cId="2930170659" sldId="552"/>
            <ac:spMk id="8" creationId="{AC30ED5F-AFD9-470D-B5DB-19AD0DA667E0}"/>
          </ac:spMkLst>
        </pc:spChg>
      </pc:sldChg>
      <pc:sldChg chg="modNotesTx">
        <pc:chgData name="张 智" userId="36bdf691fd3510be" providerId="LiveId" clId="{0876E447-3B61-425B-A1CB-42E7610EFDA2}" dt="2023-05-07T15:02:51.700" v="5593" actId="20577"/>
        <pc:sldMkLst>
          <pc:docMk/>
          <pc:sldMk cId="308939355" sldId="553"/>
        </pc:sldMkLst>
      </pc:sldChg>
      <pc:sldChg chg="modSp mod modNotesTx">
        <pc:chgData name="张 智" userId="36bdf691fd3510be" providerId="LiveId" clId="{0876E447-3B61-425B-A1CB-42E7610EFDA2}" dt="2023-05-07T15:03:17.466" v="5596" actId="20577"/>
        <pc:sldMkLst>
          <pc:docMk/>
          <pc:sldMk cId="1792581159" sldId="555"/>
        </pc:sldMkLst>
        <pc:spChg chg="mod">
          <ac:chgData name="张 智" userId="36bdf691fd3510be" providerId="LiveId" clId="{0876E447-3B61-425B-A1CB-42E7610EFDA2}" dt="2023-05-07T14:09:05.160" v="1524" actId="14100"/>
          <ac:spMkLst>
            <pc:docMk/>
            <pc:sldMk cId="1792581159" sldId="555"/>
            <ac:spMk id="3" creationId="{FB030D9E-30B5-471A-AB23-5F1A87005463}"/>
          </ac:spMkLst>
        </pc:spChg>
      </pc:sldChg>
      <pc:sldChg chg="modNotesTx">
        <pc:chgData name="张 智" userId="36bdf691fd3510be" providerId="LiveId" clId="{0876E447-3B61-425B-A1CB-42E7610EFDA2}" dt="2023-05-08T03:54:51.704" v="10450" actId="20577"/>
        <pc:sldMkLst>
          <pc:docMk/>
          <pc:sldMk cId="374373565" sldId="557"/>
        </pc:sldMkLst>
      </pc:sldChg>
      <pc:sldChg chg="modSp mod modNotesTx">
        <pc:chgData name="张 智" userId="36bdf691fd3510be" providerId="LiveId" clId="{0876E447-3B61-425B-A1CB-42E7610EFDA2}" dt="2023-05-08T04:46:38.477" v="11835" actId="14100"/>
        <pc:sldMkLst>
          <pc:docMk/>
          <pc:sldMk cId="769301239" sldId="559"/>
        </pc:sldMkLst>
        <pc:spChg chg="mod">
          <ac:chgData name="张 智" userId="36bdf691fd3510be" providerId="LiveId" clId="{0876E447-3B61-425B-A1CB-42E7610EFDA2}" dt="2023-05-08T04:46:38.477" v="11835" actId="14100"/>
          <ac:spMkLst>
            <pc:docMk/>
            <pc:sldMk cId="769301239" sldId="559"/>
            <ac:spMk id="3" creationId="{16E39FD5-37A8-4348-8381-91D726EF0830}"/>
          </ac:spMkLst>
        </pc:spChg>
      </pc:sldChg>
      <pc:sldChg chg="addSp delSp modSp mod modNotesTx">
        <pc:chgData name="张 智" userId="36bdf691fd3510be" providerId="LiveId" clId="{0876E447-3B61-425B-A1CB-42E7610EFDA2}" dt="2023-05-08T06:02:37.707" v="12763" actId="20577"/>
        <pc:sldMkLst>
          <pc:docMk/>
          <pc:sldMk cId="2553135735" sldId="561"/>
        </pc:sldMkLst>
        <pc:spChg chg="mod">
          <ac:chgData name="张 智" userId="36bdf691fd3510be" providerId="LiveId" clId="{0876E447-3B61-425B-A1CB-42E7610EFDA2}" dt="2023-05-08T04:14:35.422" v="11382"/>
          <ac:spMkLst>
            <pc:docMk/>
            <pc:sldMk cId="2553135735" sldId="561"/>
            <ac:spMk id="8" creationId="{80E200BC-7A10-4D36-8671-173417211610}"/>
          </ac:spMkLst>
        </pc:spChg>
        <pc:spChg chg="add mod">
          <ac:chgData name="张 智" userId="36bdf691fd3510be" providerId="LiveId" clId="{0876E447-3B61-425B-A1CB-42E7610EFDA2}" dt="2023-05-08T04:15:40.736" v="11400" actId="1076"/>
          <ac:spMkLst>
            <pc:docMk/>
            <pc:sldMk cId="2553135735" sldId="561"/>
            <ac:spMk id="12" creationId="{16CD6393-9415-4132-811E-6F54CB1F73E6}"/>
          </ac:spMkLst>
        </pc:spChg>
        <pc:spChg chg="add mod">
          <ac:chgData name="张 智" userId="36bdf691fd3510be" providerId="LiveId" clId="{0876E447-3B61-425B-A1CB-42E7610EFDA2}" dt="2023-05-08T04:15:37.680" v="11399" actId="14100"/>
          <ac:spMkLst>
            <pc:docMk/>
            <pc:sldMk cId="2553135735" sldId="561"/>
            <ac:spMk id="13" creationId="{A3235588-AE24-4319-945E-F1C19FF4F46B}"/>
          </ac:spMkLst>
        </pc:spChg>
        <pc:spChg chg="add del mod">
          <ac:chgData name="张 智" userId="36bdf691fd3510be" providerId="LiveId" clId="{0876E447-3B61-425B-A1CB-42E7610EFDA2}" dt="2023-05-08T06:02:35.428" v="12760" actId="478"/>
          <ac:spMkLst>
            <pc:docMk/>
            <pc:sldMk cId="2553135735" sldId="561"/>
            <ac:spMk id="14" creationId="{12603A11-F84B-416E-9349-7ADA30DF5EF3}"/>
          </ac:spMkLst>
        </pc:spChg>
        <pc:spChg chg="mod">
          <ac:chgData name="张 智" userId="36bdf691fd3510be" providerId="LiveId" clId="{0876E447-3B61-425B-A1CB-42E7610EFDA2}" dt="2023-05-08T06:00:14.514" v="12685"/>
          <ac:spMkLst>
            <pc:docMk/>
            <pc:sldMk cId="2553135735" sldId="561"/>
            <ac:spMk id="16" creationId="{61A8ABD8-F784-4E88-BE07-C61BE5A48F5B}"/>
          </ac:spMkLst>
        </pc:spChg>
        <pc:spChg chg="mod">
          <ac:chgData name="张 智" userId="36bdf691fd3510be" providerId="LiveId" clId="{0876E447-3B61-425B-A1CB-42E7610EFDA2}" dt="2023-05-08T06:01:17.375" v="12734" actId="20577"/>
          <ac:spMkLst>
            <pc:docMk/>
            <pc:sldMk cId="2553135735" sldId="561"/>
            <ac:spMk id="17" creationId="{C617C256-7532-41C2-AEFB-CFF72581C6A6}"/>
          </ac:spMkLst>
        </pc:spChg>
        <pc:cxnChg chg="add del mod">
          <ac:chgData name="张 智" userId="36bdf691fd3510be" providerId="LiveId" clId="{0876E447-3B61-425B-A1CB-42E7610EFDA2}" dt="2023-05-08T06:02:36.167" v="12761" actId="478"/>
          <ac:cxnSpMkLst>
            <pc:docMk/>
            <pc:sldMk cId="2553135735" sldId="561"/>
            <ac:cxnSpMk id="11" creationId="{9E26D652-CA89-4C22-95D9-F3651ECCCBE8}"/>
          </ac:cxnSpMkLst>
        </pc:cxnChg>
        <pc:cxnChg chg="add del mod">
          <ac:chgData name="张 智" userId="36bdf691fd3510be" providerId="LiveId" clId="{0876E447-3B61-425B-A1CB-42E7610EFDA2}" dt="2023-05-08T06:02:35.008" v="12759" actId="478"/>
          <ac:cxnSpMkLst>
            <pc:docMk/>
            <pc:sldMk cId="2553135735" sldId="561"/>
            <ac:cxnSpMk id="18" creationId="{7D981780-5660-403B-B268-BE404D03D3E7}"/>
          </ac:cxnSpMkLst>
        </pc:cxnChg>
      </pc:sldChg>
      <pc:sldChg chg="modSp del mod">
        <pc:chgData name="张 智" userId="36bdf691fd3510be" providerId="LiveId" clId="{0876E447-3B61-425B-A1CB-42E7610EFDA2}" dt="2023-05-08T04:13:01.171" v="11269" actId="2696"/>
        <pc:sldMkLst>
          <pc:docMk/>
          <pc:sldMk cId="3001436157" sldId="562"/>
        </pc:sldMkLst>
        <pc:spChg chg="mod">
          <ac:chgData name="张 智" userId="36bdf691fd3510be" providerId="LiveId" clId="{0876E447-3B61-425B-A1CB-42E7610EFDA2}" dt="2023-05-08T04:00:05.885" v="10497" actId="692"/>
          <ac:spMkLst>
            <pc:docMk/>
            <pc:sldMk cId="3001436157" sldId="562"/>
            <ac:spMk id="7" creationId="{5129D2A1-06C6-4A6E-97BB-22FD3C951CEE}"/>
          </ac:spMkLst>
        </pc:spChg>
        <pc:spChg chg="mod">
          <ac:chgData name="张 智" userId="36bdf691fd3510be" providerId="LiveId" clId="{0876E447-3B61-425B-A1CB-42E7610EFDA2}" dt="2023-05-08T04:00:05.885" v="10497" actId="692"/>
          <ac:spMkLst>
            <pc:docMk/>
            <pc:sldMk cId="3001436157" sldId="562"/>
            <ac:spMk id="8" creationId="{AC30ED5F-AFD9-470D-B5DB-19AD0DA667E0}"/>
          </ac:spMkLst>
        </pc:spChg>
      </pc:sldChg>
      <pc:sldChg chg="modSp mod modNotesTx">
        <pc:chgData name="张 智" userId="36bdf691fd3510be" providerId="LiveId" clId="{0876E447-3B61-425B-A1CB-42E7610EFDA2}" dt="2023-05-08T06:04:00.183" v="12875" actId="20577"/>
        <pc:sldMkLst>
          <pc:docMk/>
          <pc:sldMk cId="2639062356" sldId="563"/>
        </pc:sldMkLst>
        <pc:spChg chg="mod">
          <ac:chgData name="张 智" userId="36bdf691fd3510be" providerId="LiveId" clId="{0876E447-3B61-425B-A1CB-42E7610EFDA2}" dt="2023-05-08T05:57:02.071" v="12544" actId="20577"/>
          <ac:spMkLst>
            <pc:docMk/>
            <pc:sldMk cId="2639062356" sldId="563"/>
            <ac:spMk id="8" creationId="{5C28BF67-CA64-463A-9676-70B9E0670C56}"/>
          </ac:spMkLst>
        </pc:spChg>
      </pc:sldChg>
      <pc:sldChg chg="modNotesTx">
        <pc:chgData name="张 智" userId="36bdf691fd3510be" providerId="LiveId" clId="{0876E447-3B61-425B-A1CB-42E7610EFDA2}" dt="2023-05-08T06:10:18.409" v="13194" actId="20577"/>
        <pc:sldMkLst>
          <pc:docMk/>
          <pc:sldMk cId="2282517952" sldId="564"/>
        </pc:sldMkLst>
      </pc:sldChg>
      <pc:sldChg chg="modNotesTx">
        <pc:chgData name="张 智" userId="36bdf691fd3510be" providerId="LiveId" clId="{0876E447-3B61-425B-A1CB-42E7610EFDA2}" dt="2023-05-08T06:09:44.807" v="13192" actId="20577"/>
        <pc:sldMkLst>
          <pc:docMk/>
          <pc:sldMk cId="3769123737" sldId="565"/>
        </pc:sldMkLst>
      </pc:sldChg>
      <pc:sldChg chg="modNotesTx">
        <pc:chgData name="张 智" userId="36bdf691fd3510be" providerId="LiveId" clId="{0876E447-3B61-425B-A1CB-42E7610EFDA2}" dt="2023-05-08T06:07:08.006" v="13035" actId="20577"/>
        <pc:sldMkLst>
          <pc:docMk/>
          <pc:sldMk cId="2662085714" sldId="566"/>
        </pc:sldMkLst>
      </pc:sldChg>
      <pc:sldChg chg="modSp mod modNotesTx">
        <pc:chgData name="张 智" userId="36bdf691fd3510be" providerId="LiveId" clId="{0876E447-3B61-425B-A1CB-42E7610EFDA2}" dt="2023-05-08T06:18:45.873" v="13382" actId="20577"/>
        <pc:sldMkLst>
          <pc:docMk/>
          <pc:sldMk cId="4219177044" sldId="567"/>
        </pc:sldMkLst>
        <pc:spChg chg="mod">
          <ac:chgData name="张 智" userId="36bdf691fd3510be" providerId="LiveId" clId="{0876E447-3B61-425B-A1CB-42E7610EFDA2}" dt="2023-05-08T05:53:27.955" v="12514" actId="20577"/>
          <ac:spMkLst>
            <pc:docMk/>
            <pc:sldMk cId="4219177044" sldId="567"/>
            <ac:spMk id="8" creationId="{00000000-0000-0000-0000-000000000000}"/>
          </ac:spMkLst>
        </pc:spChg>
        <pc:picChg chg="mod">
          <ac:chgData name="张 智" userId="36bdf691fd3510be" providerId="LiveId" clId="{0876E447-3B61-425B-A1CB-42E7610EFDA2}" dt="2023-05-08T06:18:17.906" v="13369" actId="1076"/>
          <ac:picMkLst>
            <pc:docMk/>
            <pc:sldMk cId="4219177044" sldId="567"/>
            <ac:picMk id="6" creationId="{00000000-0000-0000-0000-000000000000}"/>
          </ac:picMkLst>
        </pc:picChg>
      </pc:sldChg>
      <pc:sldChg chg="addSp delSp modSp mod modNotesTx">
        <pc:chgData name="张 智" userId="36bdf691fd3510be" providerId="LiveId" clId="{0876E447-3B61-425B-A1CB-42E7610EFDA2}" dt="2023-05-08T06:23:16.402" v="13672" actId="20577"/>
        <pc:sldMkLst>
          <pc:docMk/>
          <pc:sldMk cId="3652033937" sldId="568"/>
        </pc:sldMkLst>
        <pc:spChg chg="mod">
          <ac:chgData name="张 智" userId="36bdf691fd3510be" providerId="LiveId" clId="{0876E447-3B61-425B-A1CB-42E7610EFDA2}" dt="2023-05-07T14:29:03.349" v="2395" actId="1076"/>
          <ac:spMkLst>
            <pc:docMk/>
            <pc:sldMk cId="3652033937" sldId="568"/>
            <ac:spMk id="6" creationId="{D6E20ACB-1DC8-484B-A74C-0D66254D867A}"/>
          </ac:spMkLst>
        </pc:spChg>
        <pc:spChg chg="del">
          <ac:chgData name="张 智" userId="36bdf691fd3510be" providerId="LiveId" clId="{0876E447-3B61-425B-A1CB-42E7610EFDA2}" dt="2023-05-07T07:16:17.292" v="457" actId="478"/>
          <ac:spMkLst>
            <pc:docMk/>
            <pc:sldMk cId="3652033937" sldId="568"/>
            <ac:spMk id="7" creationId="{00000000-0000-0000-0000-000000000000}"/>
          </ac:spMkLst>
        </pc:spChg>
        <pc:spChg chg="mod">
          <ac:chgData name="张 智" userId="36bdf691fd3510be" providerId="LiveId" clId="{0876E447-3B61-425B-A1CB-42E7610EFDA2}" dt="2023-05-08T05:53:21.151" v="12512" actId="20577"/>
          <ac:spMkLst>
            <pc:docMk/>
            <pc:sldMk cId="3652033937" sldId="568"/>
            <ac:spMk id="8" creationId="{00000000-0000-0000-0000-000000000000}"/>
          </ac:spMkLst>
        </pc:spChg>
        <pc:spChg chg="del">
          <ac:chgData name="张 智" userId="36bdf691fd3510be" providerId="LiveId" clId="{0876E447-3B61-425B-A1CB-42E7610EFDA2}" dt="2023-05-07T07:16:17.292" v="457" actId="478"/>
          <ac:spMkLst>
            <pc:docMk/>
            <pc:sldMk cId="3652033937" sldId="568"/>
            <ac:spMk id="9" creationId="{1F7C0C26-B297-4EE3-AE36-A0933EBBEAAF}"/>
          </ac:spMkLst>
        </pc:spChg>
        <pc:spChg chg="add del mod">
          <ac:chgData name="张 智" userId="36bdf691fd3510be" providerId="LiveId" clId="{0876E447-3B61-425B-A1CB-42E7610EFDA2}" dt="2023-05-07T13:54:08.178" v="1098" actId="478"/>
          <ac:spMkLst>
            <pc:docMk/>
            <pc:sldMk cId="3652033937" sldId="568"/>
            <ac:spMk id="10" creationId="{AB5D5662-E7C7-4FD5-9728-988E5065E180}"/>
          </ac:spMkLst>
        </pc:spChg>
        <pc:spChg chg="add del mod">
          <ac:chgData name="张 智" userId="36bdf691fd3510be" providerId="LiveId" clId="{0876E447-3B61-425B-A1CB-42E7610EFDA2}" dt="2023-05-07T13:54:08.178" v="1098" actId="478"/>
          <ac:spMkLst>
            <pc:docMk/>
            <pc:sldMk cId="3652033937" sldId="568"/>
            <ac:spMk id="11" creationId="{2DF40E73-3070-42F4-A6CE-612B31B87336}"/>
          </ac:spMkLst>
        </pc:spChg>
        <pc:spChg chg="add del mod">
          <ac:chgData name="张 智" userId="36bdf691fd3510be" providerId="LiveId" clId="{0876E447-3B61-425B-A1CB-42E7610EFDA2}" dt="2023-05-07T13:54:08.178" v="1098" actId="478"/>
          <ac:spMkLst>
            <pc:docMk/>
            <pc:sldMk cId="3652033937" sldId="568"/>
            <ac:spMk id="12" creationId="{28F5C1D2-E00E-439C-92A6-F433D1934876}"/>
          </ac:spMkLst>
        </pc:spChg>
        <pc:spChg chg="del">
          <ac:chgData name="张 智" userId="36bdf691fd3510be" providerId="LiveId" clId="{0876E447-3B61-425B-A1CB-42E7610EFDA2}" dt="2023-05-07T07:16:17.292" v="457" actId="478"/>
          <ac:spMkLst>
            <pc:docMk/>
            <pc:sldMk cId="3652033937" sldId="568"/>
            <ac:spMk id="13" creationId="{00000000-0000-0000-0000-000000000000}"/>
          </ac:spMkLst>
        </pc:spChg>
        <pc:spChg chg="add del mod">
          <ac:chgData name="张 智" userId="36bdf691fd3510be" providerId="LiveId" clId="{0876E447-3B61-425B-A1CB-42E7610EFDA2}" dt="2023-05-07T13:53:28.948" v="1071" actId="478"/>
          <ac:spMkLst>
            <pc:docMk/>
            <pc:sldMk cId="3652033937" sldId="568"/>
            <ac:spMk id="13" creationId="{BE4FAA70-1C7D-4941-AD05-B04D93498692}"/>
          </ac:spMkLst>
        </pc:spChg>
        <pc:spChg chg="add del mod">
          <ac:chgData name="张 智" userId="36bdf691fd3510be" providerId="LiveId" clId="{0876E447-3B61-425B-A1CB-42E7610EFDA2}" dt="2023-05-07T13:54:08.178" v="1098" actId="478"/>
          <ac:spMkLst>
            <pc:docMk/>
            <pc:sldMk cId="3652033937" sldId="568"/>
            <ac:spMk id="14" creationId="{FE12BE55-224C-408B-BC38-4E47C5B3505A}"/>
          </ac:spMkLst>
        </pc:spChg>
        <pc:spChg chg="add del mod">
          <ac:chgData name="张 智" userId="36bdf691fd3510be" providerId="LiveId" clId="{0876E447-3B61-425B-A1CB-42E7610EFDA2}" dt="2023-05-07T13:54:08.178" v="1098" actId="478"/>
          <ac:spMkLst>
            <pc:docMk/>
            <pc:sldMk cId="3652033937" sldId="568"/>
            <ac:spMk id="15" creationId="{99FF5E83-E680-49C8-8476-0BAEE111DE32}"/>
          </ac:spMkLst>
        </pc:spChg>
        <pc:spChg chg="add del mod">
          <ac:chgData name="张 智" userId="36bdf691fd3510be" providerId="LiveId" clId="{0876E447-3B61-425B-A1CB-42E7610EFDA2}" dt="2023-05-07T13:54:08.178" v="1098" actId="478"/>
          <ac:spMkLst>
            <pc:docMk/>
            <pc:sldMk cId="3652033937" sldId="568"/>
            <ac:spMk id="16" creationId="{1939308D-EE06-44B2-8C4E-B590791B1C94}"/>
          </ac:spMkLst>
        </pc:spChg>
        <pc:spChg chg="add del mod">
          <ac:chgData name="张 智" userId="36bdf691fd3510be" providerId="LiveId" clId="{0876E447-3B61-425B-A1CB-42E7610EFDA2}" dt="2023-05-07T13:54:08.178" v="1098" actId="478"/>
          <ac:spMkLst>
            <pc:docMk/>
            <pc:sldMk cId="3652033937" sldId="568"/>
            <ac:spMk id="17" creationId="{3B8D8E7A-35B5-445F-A394-2D40E00D05F4}"/>
          </ac:spMkLst>
        </pc:spChg>
        <pc:spChg chg="add del mod">
          <ac:chgData name="张 智" userId="36bdf691fd3510be" providerId="LiveId" clId="{0876E447-3B61-425B-A1CB-42E7610EFDA2}" dt="2023-05-07T13:54:08.178" v="1098" actId="478"/>
          <ac:spMkLst>
            <pc:docMk/>
            <pc:sldMk cId="3652033937" sldId="568"/>
            <ac:spMk id="18" creationId="{5FD845ED-C989-472D-B4BD-01D849BD2AAD}"/>
          </ac:spMkLst>
        </pc:spChg>
        <pc:spChg chg="add del mod">
          <ac:chgData name="张 智" userId="36bdf691fd3510be" providerId="LiveId" clId="{0876E447-3B61-425B-A1CB-42E7610EFDA2}" dt="2023-05-07T13:54:08.178" v="1098" actId="478"/>
          <ac:spMkLst>
            <pc:docMk/>
            <pc:sldMk cId="3652033937" sldId="568"/>
            <ac:spMk id="19" creationId="{70800796-2465-4FA1-8786-44A18F8A1433}"/>
          </ac:spMkLst>
        </pc:spChg>
        <pc:spChg chg="add del mod">
          <ac:chgData name="张 智" userId="36bdf691fd3510be" providerId="LiveId" clId="{0876E447-3B61-425B-A1CB-42E7610EFDA2}" dt="2023-05-07T13:54:08.178" v="1098" actId="478"/>
          <ac:spMkLst>
            <pc:docMk/>
            <pc:sldMk cId="3652033937" sldId="568"/>
            <ac:spMk id="20" creationId="{BAC5D774-B564-4D93-8D25-32A6D52AB730}"/>
          </ac:spMkLst>
        </pc:spChg>
        <pc:spChg chg="add del mod">
          <ac:chgData name="张 智" userId="36bdf691fd3510be" providerId="LiveId" clId="{0876E447-3B61-425B-A1CB-42E7610EFDA2}" dt="2023-05-07T13:54:08.178" v="1098" actId="478"/>
          <ac:spMkLst>
            <pc:docMk/>
            <pc:sldMk cId="3652033937" sldId="568"/>
            <ac:spMk id="21" creationId="{054397A3-B9FF-4EEF-9A28-E6F1C04D4F83}"/>
          </ac:spMkLst>
        </pc:spChg>
        <pc:spChg chg="add del mod">
          <ac:chgData name="张 智" userId="36bdf691fd3510be" providerId="LiveId" clId="{0876E447-3B61-425B-A1CB-42E7610EFDA2}" dt="2023-05-07T13:54:08.178" v="1098" actId="478"/>
          <ac:spMkLst>
            <pc:docMk/>
            <pc:sldMk cId="3652033937" sldId="568"/>
            <ac:spMk id="22" creationId="{25F45640-2D4F-4101-8CA4-4C6B6F6CF653}"/>
          </ac:spMkLst>
        </pc:spChg>
        <pc:spChg chg="add del mod">
          <ac:chgData name="张 智" userId="36bdf691fd3510be" providerId="LiveId" clId="{0876E447-3B61-425B-A1CB-42E7610EFDA2}" dt="2023-05-07T13:54:08.178" v="1098" actId="478"/>
          <ac:spMkLst>
            <pc:docMk/>
            <pc:sldMk cId="3652033937" sldId="568"/>
            <ac:spMk id="23" creationId="{F09AB6D3-698C-44AF-85A7-0A10FB76E72F}"/>
          </ac:spMkLst>
        </pc:spChg>
        <pc:spChg chg="add del mod">
          <ac:chgData name="张 智" userId="36bdf691fd3510be" providerId="LiveId" clId="{0876E447-3B61-425B-A1CB-42E7610EFDA2}" dt="2023-05-07T13:54:08.178" v="1098" actId="478"/>
          <ac:spMkLst>
            <pc:docMk/>
            <pc:sldMk cId="3652033937" sldId="568"/>
            <ac:spMk id="24" creationId="{63934797-C0A0-4B4F-8528-FEDFDDBACF6B}"/>
          </ac:spMkLst>
        </pc:spChg>
        <pc:spChg chg="add del mod">
          <ac:chgData name="张 智" userId="36bdf691fd3510be" providerId="LiveId" clId="{0876E447-3B61-425B-A1CB-42E7610EFDA2}" dt="2023-05-07T13:54:08.178" v="1098" actId="478"/>
          <ac:spMkLst>
            <pc:docMk/>
            <pc:sldMk cId="3652033937" sldId="568"/>
            <ac:spMk id="25" creationId="{45AB62AB-8218-4737-A87E-7FE73A62D0C5}"/>
          </ac:spMkLst>
        </pc:spChg>
        <pc:spChg chg="add del mod">
          <ac:chgData name="张 智" userId="36bdf691fd3510be" providerId="LiveId" clId="{0876E447-3B61-425B-A1CB-42E7610EFDA2}" dt="2023-05-07T13:54:08.178" v="1098" actId="478"/>
          <ac:spMkLst>
            <pc:docMk/>
            <pc:sldMk cId="3652033937" sldId="568"/>
            <ac:spMk id="26" creationId="{A2EF647A-9E68-4F8E-BAD8-35663DDEC08A}"/>
          </ac:spMkLst>
        </pc:spChg>
        <pc:spChg chg="add del mod">
          <ac:chgData name="张 智" userId="36bdf691fd3510be" providerId="LiveId" clId="{0876E447-3B61-425B-A1CB-42E7610EFDA2}" dt="2023-05-07T13:54:08.178" v="1098" actId="478"/>
          <ac:spMkLst>
            <pc:docMk/>
            <pc:sldMk cId="3652033937" sldId="568"/>
            <ac:spMk id="27" creationId="{1E8A5428-C6D5-4574-AF02-0C7B67F8FB5A}"/>
          </ac:spMkLst>
        </pc:spChg>
        <pc:spChg chg="add del mod">
          <ac:chgData name="张 智" userId="36bdf691fd3510be" providerId="LiveId" clId="{0876E447-3B61-425B-A1CB-42E7610EFDA2}" dt="2023-05-07T13:54:08.178" v="1098" actId="478"/>
          <ac:spMkLst>
            <pc:docMk/>
            <pc:sldMk cId="3652033937" sldId="568"/>
            <ac:spMk id="28" creationId="{20409474-6862-43A9-9FCB-AF4A9B7A966E}"/>
          </ac:spMkLst>
        </pc:spChg>
        <pc:spChg chg="add del mod">
          <ac:chgData name="张 智" userId="36bdf691fd3510be" providerId="LiveId" clId="{0876E447-3B61-425B-A1CB-42E7610EFDA2}" dt="2023-05-07T13:54:08.178" v="1098" actId="478"/>
          <ac:spMkLst>
            <pc:docMk/>
            <pc:sldMk cId="3652033937" sldId="568"/>
            <ac:spMk id="29" creationId="{71A9F19C-628C-4059-A1F7-EE0A4CF2CBFA}"/>
          </ac:spMkLst>
        </pc:spChg>
        <pc:spChg chg="add del mod">
          <ac:chgData name="张 智" userId="36bdf691fd3510be" providerId="LiveId" clId="{0876E447-3B61-425B-A1CB-42E7610EFDA2}" dt="2023-05-07T13:54:08.178" v="1098" actId="478"/>
          <ac:spMkLst>
            <pc:docMk/>
            <pc:sldMk cId="3652033937" sldId="568"/>
            <ac:spMk id="30" creationId="{AE25E768-693C-42D2-842B-61E1C7ABF283}"/>
          </ac:spMkLst>
        </pc:spChg>
        <pc:spChg chg="add del mod">
          <ac:chgData name="张 智" userId="36bdf691fd3510be" providerId="LiveId" clId="{0876E447-3B61-425B-A1CB-42E7610EFDA2}" dt="2023-05-07T13:54:08.178" v="1098" actId="478"/>
          <ac:spMkLst>
            <pc:docMk/>
            <pc:sldMk cId="3652033937" sldId="568"/>
            <ac:spMk id="31" creationId="{30941495-483C-47DA-BA42-D9BB33E05219}"/>
          </ac:spMkLst>
        </pc:spChg>
        <pc:spChg chg="add del mod">
          <ac:chgData name="张 智" userId="36bdf691fd3510be" providerId="LiveId" clId="{0876E447-3B61-425B-A1CB-42E7610EFDA2}" dt="2023-05-07T13:54:08.178" v="1098" actId="478"/>
          <ac:spMkLst>
            <pc:docMk/>
            <pc:sldMk cId="3652033937" sldId="568"/>
            <ac:spMk id="32" creationId="{F11BB653-0B0D-4C13-B5F3-5B5C7076CFEC}"/>
          </ac:spMkLst>
        </pc:spChg>
        <pc:spChg chg="add del mod">
          <ac:chgData name="张 智" userId="36bdf691fd3510be" providerId="LiveId" clId="{0876E447-3B61-425B-A1CB-42E7610EFDA2}" dt="2023-05-07T13:54:08.178" v="1098" actId="478"/>
          <ac:spMkLst>
            <pc:docMk/>
            <pc:sldMk cId="3652033937" sldId="568"/>
            <ac:spMk id="33" creationId="{B91527F4-835A-4309-AE4A-A8430DCC68DA}"/>
          </ac:spMkLst>
        </pc:spChg>
        <pc:spChg chg="add del mod">
          <ac:chgData name="张 智" userId="36bdf691fd3510be" providerId="LiveId" clId="{0876E447-3B61-425B-A1CB-42E7610EFDA2}" dt="2023-05-07T13:54:08.178" v="1098" actId="478"/>
          <ac:spMkLst>
            <pc:docMk/>
            <pc:sldMk cId="3652033937" sldId="568"/>
            <ac:spMk id="34" creationId="{6770338C-7926-4336-BE6D-9680D9B0A70D}"/>
          </ac:spMkLst>
        </pc:spChg>
        <pc:spChg chg="add del mod">
          <ac:chgData name="张 智" userId="36bdf691fd3510be" providerId="LiveId" clId="{0876E447-3B61-425B-A1CB-42E7610EFDA2}" dt="2023-05-07T13:54:08.178" v="1098" actId="478"/>
          <ac:spMkLst>
            <pc:docMk/>
            <pc:sldMk cId="3652033937" sldId="568"/>
            <ac:spMk id="35" creationId="{28D7DCBC-5B71-4D1F-B44D-EBC6353E61E9}"/>
          </ac:spMkLst>
        </pc:spChg>
        <pc:spChg chg="add del mod">
          <ac:chgData name="张 智" userId="36bdf691fd3510be" providerId="LiveId" clId="{0876E447-3B61-425B-A1CB-42E7610EFDA2}" dt="2023-05-07T13:54:08.178" v="1098" actId="478"/>
          <ac:spMkLst>
            <pc:docMk/>
            <pc:sldMk cId="3652033937" sldId="568"/>
            <ac:spMk id="36" creationId="{E02B345C-DC4E-4175-8809-869E9DB0C1EC}"/>
          </ac:spMkLst>
        </pc:spChg>
        <pc:spChg chg="add del mod">
          <ac:chgData name="张 智" userId="36bdf691fd3510be" providerId="LiveId" clId="{0876E447-3B61-425B-A1CB-42E7610EFDA2}" dt="2023-05-07T13:54:08.178" v="1098" actId="478"/>
          <ac:spMkLst>
            <pc:docMk/>
            <pc:sldMk cId="3652033937" sldId="568"/>
            <ac:spMk id="37" creationId="{9E5FC25F-E21F-4F6A-8F09-CF79947EE5F9}"/>
          </ac:spMkLst>
        </pc:spChg>
        <pc:spChg chg="add del mod">
          <ac:chgData name="张 智" userId="36bdf691fd3510be" providerId="LiveId" clId="{0876E447-3B61-425B-A1CB-42E7610EFDA2}" dt="2023-05-07T13:54:08.178" v="1098" actId="478"/>
          <ac:spMkLst>
            <pc:docMk/>
            <pc:sldMk cId="3652033937" sldId="568"/>
            <ac:spMk id="38" creationId="{AADF0843-E823-407A-8F97-2F43955DD110}"/>
          </ac:spMkLst>
        </pc:spChg>
        <pc:spChg chg="add del mod">
          <ac:chgData name="张 智" userId="36bdf691fd3510be" providerId="LiveId" clId="{0876E447-3B61-425B-A1CB-42E7610EFDA2}" dt="2023-05-07T13:54:08.178" v="1098" actId="478"/>
          <ac:spMkLst>
            <pc:docMk/>
            <pc:sldMk cId="3652033937" sldId="568"/>
            <ac:spMk id="39" creationId="{0D74DD1B-AA17-4014-81FE-EED3734EDECA}"/>
          </ac:spMkLst>
        </pc:spChg>
        <pc:spChg chg="add del mod">
          <ac:chgData name="张 智" userId="36bdf691fd3510be" providerId="LiveId" clId="{0876E447-3B61-425B-A1CB-42E7610EFDA2}" dt="2023-05-07T13:54:08.178" v="1098" actId="478"/>
          <ac:spMkLst>
            <pc:docMk/>
            <pc:sldMk cId="3652033937" sldId="568"/>
            <ac:spMk id="40" creationId="{0E4A67F3-C371-441D-9421-55B232929CA5}"/>
          </ac:spMkLst>
        </pc:spChg>
        <pc:spChg chg="add del mod">
          <ac:chgData name="张 智" userId="36bdf691fd3510be" providerId="LiveId" clId="{0876E447-3B61-425B-A1CB-42E7610EFDA2}" dt="2023-05-07T13:54:08.178" v="1098" actId="478"/>
          <ac:spMkLst>
            <pc:docMk/>
            <pc:sldMk cId="3652033937" sldId="568"/>
            <ac:spMk id="41" creationId="{7F39F08C-8B7B-4153-B912-30D7EE75F987}"/>
          </ac:spMkLst>
        </pc:spChg>
        <pc:spChg chg="add del mod">
          <ac:chgData name="张 智" userId="36bdf691fd3510be" providerId="LiveId" clId="{0876E447-3B61-425B-A1CB-42E7610EFDA2}" dt="2023-05-07T13:54:08.178" v="1098" actId="478"/>
          <ac:spMkLst>
            <pc:docMk/>
            <pc:sldMk cId="3652033937" sldId="568"/>
            <ac:spMk id="42" creationId="{1AC88230-20B7-4D1A-972A-D7620B5ED7DE}"/>
          </ac:spMkLst>
        </pc:spChg>
        <pc:spChg chg="add del mod">
          <ac:chgData name="张 智" userId="36bdf691fd3510be" providerId="LiveId" clId="{0876E447-3B61-425B-A1CB-42E7610EFDA2}" dt="2023-05-07T13:54:08.178" v="1098" actId="478"/>
          <ac:spMkLst>
            <pc:docMk/>
            <pc:sldMk cId="3652033937" sldId="568"/>
            <ac:spMk id="44" creationId="{CB6C84AD-88BB-4F46-A14C-CA3D0C70E513}"/>
          </ac:spMkLst>
        </pc:spChg>
        <pc:spChg chg="add del mod">
          <ac:chgData name="张 智" userId="36bdf691fd3510be" providerId="LiveId" clId="{0876E447-3B61-425B-A1CB-42E7610EFDA2}" dt="2023-05-07T13:54:08.178" v="1098" actId="478"/>
          <ac:spMkLst>
            <pc:docMk/>
            <pc:sldMk cId="3652033937" sldId="568"/>
            <ac:spMk id="45" creationId="{4ED7950A-414D-4179-A1D5-2A9D50915AEF}"/>
          </ac:spMkLst>
        </pc:spChg>
        <pc:spChg chg="add del mod">
          <ac:chgData name="张 智" userId="36bdf691fd3510be" providerId="LiveId" clId="{0876E447-3B61-425B-A1CB-42E7610EFDA2}" dt="2023-05-07T13:54:08.178" v="1098" actId="478"/>
          <ac:spMkLst>
            <pc:docMk/>
            <pc:sldMk cId="3652033937" sldId="568"/>
            <ac:spMk id="46" creationId="{4DE91843-B7CA-47C3-90AE-98E9CA324B03}"/>
          </ac:spMkLst>
        </pc:spChg>
        <pc:spChg chg="add del mod">
          <ac:chgData name="张 智" userId="36bdf691fd3510be" providerId="LiveId" clId="{0876E447-3B61-425B-A1CB-42E7610EFDA2}" dt="2023-05-07T13:54:08.178" v="1098" actId="478"/>
          <ac:spMkLst>
            <pc:docMk/>
            <pc:sldMk cId="3652033937" sldId="568"/>
            <ac:spMk id="47" creationId="{2CF2853F-3C7A-46A3-9AEE-42B4A6071084}"/>
          </ac:spMkLst>
        </pc:spChg>
        <pc:spChg chg="add del mod">
          <ac:chgData name="张 智" userId="36bdf691fd3510be" providerId="LiveId" clId="{0876E447-3B61-425B-A1CB-42E7610EFDA2}" dt="2023-05-07T13:54:08.178" v="1098" actId="478"/>
          <ac:spMkLst>
            <pc:docMk/>
            <pc:sldMk cId="3652033937" sldId="568"/>
            <ac:spMk id="49" creationId="{43E6B3E2-01C7-4BEA-9C04-25460B52A77F}"/>
          </ac:spMkLst>
        </pc:spChg>
        <pc:spChg chg="add del mod">
          <ac:chgData name="张 智" userId="36bdf691fd3510be" providerId="LiveId" clId="{0876E447-3B61-425B-A1CB-42E7610EFDA2}" dt="2023-05-07T13:54:08.178" v="1098" actId="478"/>
          <ac:spMkLst>
            <pc:docMk/>
            <pc:sldMk cId="3652033937" sldId="568"/>
            <ac:spMk id="52" creationId="{FBB2A878-151D-48FA-A3AC-AA730752A1A4}"/>
          </ac:spMkLst>
        </pc:spChg>
        <pc:spChg chg="add mod">
          <ac:chgData name="张 智" userId="36bdf691fd3510be" providerId="LiveId" clId="{0876E447-3B61-425B-A1CB-42E7610EFDA2}" dt="2023-05-07T14:29:56.809" v="2435" actId="20577"/>
          <ac:spMkLst>
            <pc:docMk/>
            <pc:sldMk cId="3652033937" sldId="568"/>
            <ac:spMk id="53" creationId="{26F1D87B-900B-43DC-93D8-50AE10E133A5}"/>
          </ac:spMkLst>
        </pc:spChg>
        <pc:spChg chg="add mod">
          <ac:chgData name="张 智" userId="36bdf691fd3510be" providerId="LiveId" clId="{0876E447-3B61-425B-A1CB-42E7610EFDA2}" dt="2023-05-07T14:29:08.414" v="2396" actId="1076"/>
          <ac:spMkLst>
            <pc:docMk/>
            <pc:sldMk cId="3652033937" sldId="568"/>
            <ac:spMk id="54" creationId="{A8F3275B-E203-4470-9F2D-397A7AD126C8}"/>
          </ac:spMkLst>
        </pc:spChg>
        <pc:spChg chg="add mod">
          <ac:chgData name="张 智" userId="36bdf691fd3510be" providerId="LiveId" clId="{0876E447-3B61-425B-A1CB-42E7610EFDA2}" dt="2023-05-07T14:29:08.414" v="2396" actId="1076"/>
          <ac:spMkLst>
            <pc:docMk/>
            <pc:sldMk cId="3652033937" sldId="568"/>
            <ac:spMk id="55" creationId="{90C28678-95D3-4A7A-8028-066AE4C2173C}"/>
          </ac:spMkLst>
        </pc:spChg>
        <pc:spChg chg="add mod">
          <ac:chgData name="张 智" userId="36bdf691fd3510be" providerId="LiveId" clId="{0876E447-3B61-425B-A1CB-42E7610EFDA2}" dt="2023-05-07T14:29:08.414" v="2396" actId="1076"/>
          <ac:spMkLst>
            <pc:docMk/>
            <pc:sldMk cId="3652033937" sldId="568"/>
            <ac:spMk id="56" creationId="{F7FD3691-971C-4EE4-B36C-9B0CFFC1822D}"/>
          </ac:spMkLst>
        </pc:spChg>
        <pc:spChg chg="add mod">
          <ac:chgData name="张 智" userId="36bdf691fd3510be" providerId="LiveId" clId="{0876E447-3B61-425B-A1CB-42E7610EFDA2}" dt="2023-05-07T14:29:08.414" v="2396" actId="1076"/>
          <ac:spMkLst>
            <pc:docMk/>
            <pc:sldMk cId="3652033937" sldId="568"/>
            <ac:spMk id="57" creationId="{227394DD-9DB6-4CB5-92BD-6D2F0A0F138F}"/>
          </ac:spMkLst>
        </pc:spChg>
        <pc:spChg chg="add mod">
          <ac:chgData name="张 智" userId="36bdf691fd3510be" providerId="LiveId" clId="{0876E447-3B61-425B-A1CB-42E7610EFDA2}" dt="2023-05-07T14:29:08.414" v="2396" actId="1076"/>
          <ac:spMkLst>
            <pc:docMk/>
            <pc:sldMk cId="3652033937" sldId="568"/>
            <ac:spMk id="58" creationId="{05D683E9-8E56-4D98-8F8D-0F7FD626FCD3}"/>
          </ac:spMkLst>
        </pc:spChg>
        <pc:spChg chg="add mod">
          <ac:chgData name="张 智" userId="36bdf691fd3510be" providerId="LiveId" clId="{0876E447-3B61-425B-A1CB-42E7610EFDA2}" dt="2023-05-07T14:29:08.414" v="2396" actId="1076"/>
          <ac:spMkLst>
            <pc:docMk/>
            <pc:sldMk cId="3652033937" sldId="568"/>
            <ac:spMk id="66" creationId="{80C8FC58-1E3A-44DC-BB7E-4E0B2B42ED6A}"/>
          </ac:spMkLst>
        </pc:spChg>
        <pc:spChg chg="add mod">
          <ac:chgData name="张 智" userId="36bdf691fd3510be" providerId="LiveId" clId="{0876E447-3B61-425B-A1CB-42E7610EFDA2}" dt="2023-05-07T14:29:08.414" v="2396" actId="1076"/>
          <ac:spMkLst>
            <pc:docMk/>
            <pc:sldMk cId="3652033937" sldId="568"/>
            <ac:spMk id="71" creationId="{4657C67B-2AAB-4127-8F03-A2023CE8431B}"/>
          </ac:spMkLst>
        </pc:spChg>
        <pc:spChg chg="add mod">
          <ac:chgData name="张 智" userId="36bdf691fd3510be" providerId="LiveId" clId="{0876E447-3B61-425B-A1CB-42E7610EFDA2}" dt="2023-05-07T14:29:08.414" v="2396" actId="1076"/>
          <ac:spMkLst>
            <pc:docMk/>
            <pc:sldMk cId="3652033937" sldId="568"/>
            <ac:spMk id="72" creationId="{C55704E8-FDD4-4188-AF04-242316ECB960}"/>
          </ac:spMkLst>
        </pc:spChg>
        <pc:picChg chg="add del mod">
          <ac:chgData name="张 智" userId="36bdf691fd3510be" providerId="LiveId" clId="{0876E447-3B61-425B-A1CB-42E7610EFDA2}" dt="2023-05-07T13:51:20.876" v="923" actId="478"/>
          <ac:picMkLst>
            <pc:docMk/>
            <pc:sldMk cId="3652033937" sldId="568"/>
            <ac:picMk id="4" creationId="{778550AA-B2FE-4060-9DF1-778776609944}"/>
          </ac:picMkLst>
        </pc:picChg>
        <pc:picChg chg="add del mod">
          <ac:chgData name="张 智" userId="36bdf691fd3510be" providerId="LiveId" clId="{0876E447-3B61-425B-A1CB-42E7610EFDA2}" dt="2023-05-07T13:54:08.178" v="1098" actId="478"/>
          <ac:picMkLst>
            <pc:docMk/>
            <pc:sldMk cId="3652033937" sldId="568"/>
            <ac:picMk id="43" creationId="{3855BA08-8705-46F1-865F-43EE726F4B95}"/>
          </ac:picMkLst>
        </pc:picChg>
        <pc:cxnChg chg="add">
          <ac:chgData name="张 智" userId="36bdf691fd3510be" providerId="LiveId" clId="{0876E447-3B61-425B-A1CB-42E7610EFDA2}" dt="2023-05-07T14:26:02.101" v="2304" actId="11529"/>
          <ac:cxnSpMkLst>
            <pc:docMk/>
            <pc:sldMk cId="3652033937" sldId="568"/>
            <ac:cxnSpMk id="3" creationId="{BB1456D6-33FD-420B-A35B-2A202400173F}"/>
          </ac:cxnSpMkLst>
        </pc:cxnChg>
        <pc:cxnChg chg="add del mod">
          <ac:chgData name="张 智" userId="36bdf691fd3510be" providerId="LiveId" clId="{0876E447-3B61-425B-A1CB-42E7610EFDA2}" dt="2023-05-07T13:54:08.178" v="1098" actId="478"/>
          <ac:cxnSpMkLst>
            <pc:docMk/>
            <pc:sldMk cId="3652033937" sldId="568"/>
            <ac:cxnSpMk id="5" creationId="{A55CD883-9A91-4912-81BC-5F390A452D22}"/>
          </ac:cxnSpMkLst>
        </pc:cxnChg>
        <pc:cxnChg chg="add del mod">
          <ac:chgData name="张 智" userId="36bdf691fd3510be" providerId="LiveId" clId="{0876E447-3B61-425B-A1CB-42E7610EFDA2}" dt="2023-05-07T13:54:08.178" v="1098" actId="478"/>
          <ac:cxnSpMkLst>
            <pc:docMk/>
            <pc:sldMk cId="3652033937" sldId="568"/>
            <ac:cxnSpMk id="7" creationId="{A8F8C8CB-66FC-4D93-8504-1E750C2204A0}"/>
          </ac:cxnSpMkLst>
        </pc:cxnChg>
        <pc:cxnChg chg="add del mod">
          <ac:chgData name="张 智" userId="36bdf691fd3510be" providerId="LiveId" clId="{0876E447-3B61-425B-A1CB-42E7610EFDA2}" dt="2023-05-07T13:54:08.178" v="1098" actId="478"/>
          <ac:cxnSpMkLst>
            <pc:docMk/>
            <pc:sldMk cId="3652033937" sldId="568"/>
            <ac:cxnSpMk id="9" creationId="{B6E9F868-5423-4C83-A04C-1CAAB57F6205}"/>
          </ac:cxnSpMkLst>
        </pc:cxnChg>
        <pc:cxnChg chg="add del mod">
          <ac:chgData name="张 智" userId="36bdf691fd3510be" providerId="LiveId" clId="{0876E447-3B61-425B-A1CB-42E7610EFDA2}" dt="2023-05-07T13:54:08.178" v="1098" actId="478"/>
          <ac:cxnSpMkLst>
            <pc:docMk/>
            <pc:sldMk cId="3652033937" sldId="568"/>
            <ac:cxnSpMk id="48" creationId="{09A2E3B0-DA0A-442F-B646-1D225705C1DC}"/>
          </ac:cxnSpMkLst>
        </pc:cxnChg>
        <pc:cxnChg chg="add del mod">
          <ac:chgData name="张 智" userId="36bdf691fd3510be" providerId="LiveId" clId="{0876E447-3B61-425B-A1CB-42E7610EFDA2}" dt="2023-05-07T13:54:08.178" v="1098" actId="478"/>
          <ac:cxnSpMkLst>
            <pc:docMk/>
            <pc:sldMk cId="3652033937" sldId="568"/>
            <ac:cxnSpMk id="50" creationId="{A810FAB7-D9B2-4A84-95B5-F6BFF1DF9A27}"/>
          </ac:cxnSpMkLst>
        </pc:cxnChg>
        <pc:cxnChg chg="add del mod">
          <ac:chgData name="张 智" userId="36bdf691fd3510be" providerId="LiveId" clId="{0876E447-3B61-425B-A1CB-42E7610EFDA2}" dt="2023-05-07T13:54:08.178" v="1098" actId="478"/>
          <ac:cxnSpMkLst>
            <pc:docMk/>
            <pc:sldMk cId="3652033937" sldId="568"/>
            <ac:cxnSpMk id="51" creationId="{4B908282-A651-4288-A6C3-3D1B04AD6575}"/>
          </ac:cxnSpMkLst>
        </pc:cxnChg>
        <pc:cxnChg chg="add mod">
          <ac:chgData name="张 智" userId="36bdf691fd3510be" providerId="LiveId" clId="{0876E447-3B61-425B-A1CB-42E7610EFDA2}" dt="2023-05-07T14:29:08.414" v="2396" actId="1076"/>
          <ac:cxnSpMkLst>
            <pc:docMk/>
            <pc:sldMk cId="3652033937" sldId="568"/>
            <ac:cxnSpMk id="60" creationId="{F9AE93C1-9AE1-443E-9241-3F1ABFEC9A8D}"/>
          </ac:cxnSpMkLst>
        </pc:cxnChg>
      </pc:sldChg>
      <pc:sldChg chg="modSp add mod modNotesTx">
        <pc:chgData name="张 智" userId="36bdf691fd3510be" providerId="LiveId" clId="{0876E447-3B61-425B-A1CB-42E7610EFDA2}" dt="2023-05-07T07:02:44.714" v="374" actId="20577"/>
        <pc:sldMkLst>
          <pc:docMk/>
          <pc:sldMk cId="1816111601" sldId="569"/>
        </pc:sldMkLst>
        <pc:spChg chg="mod">
          <ac:chgData name="张 智" userId="36bdf691fd3510be" providerId="LiveId" clId="{0876E447-3B61-425B-A1CB-42E7610EFDA2}" dt="2023-05-07T07:01:27.721" v="184" actId="20577"/>
          <ac:spMkLst>
            <pc:docMk/>
            <pc:sldMk cId="1816111601" sldId="569"/>
            <ac:spMk id="3" creationId="{32111EBC-E3C0-470B-B785-2E1AAE3530F7}"/>
          </ac:spMkLst>
        </pc:spChg>
      </pc:sldChg>
      <pc:sldChg chg="addSp delSp modSp add mod modShow modNotesTx">
        <pc:chgData name="张 智" userId="36bdf691fd3510be" providerId="LiveId" clId="{0876E447-3B61-425B-A1CB-42E7610EFDA2}" dt="2023-05-08T06:28:44.199" v="13732" actId="729"/>
        <pc:sldMkLst>
          <pc:docMk/>
          <pc:sldMk cId="2390514544" sldId="570"/>
        </pc:sldMkLst>
        <pc:spChg chg="mod">
          <ac:chgData name="张 智" userId="36bdf691fd3510be" providerId="LiveId" clId="{0876E447-3B61-425B-A1CB-42E7610EFDA2}" dt="2023-05-08T05:53:43.274" v="12516" actId="20577"/>
          <ac:spMkLst>
            <pc:docMk/>
            <pc:sldMk cId="2390514544" sldId="570"/>
            <ac:spMk id="8" creationId="{00000000-0000-0000-0000-000000000000}"/>
          </ac:spMkLst>
        </pc:spChg>
        <pc:spChg chg="del">
          <ac:chgData name="张 智" userId="36bdf691fd3510be" providerId="LiveId" clId="{0876E447-3B61-425B-A1CB-42E7610EFDA2}" dt="2023-05-07T13:59:38.985" v="1171" actId="478"/>
          <ac:spMkLst>
            <pc:docMk/>
            <pc:sldMk cId="2390514544" sldId="570"/>
            <ac:spMk id="10" creationId="{AB5D5662-E7C7-4FD5-9728-988E5065E180}"/>
          </ac:spMkLst>
        </pc:spChg>
        <pc:spChg chg="del">
          <ac:chgData name="张 智" userId="36bdf691fd3510be" providerId="LiveId" clId="{0876E447-3B61-425B-A1CB-42E7610EFDA2}" dt="2023-05-07T13:59:38.985" v="1171" actId="478"/>
          <ac:spMkLst>
            <pc:docMk/>
            <pc:sldMk cId="2390514544" sldId="570"/>
            <ac:spMk id="11" creationId="{2DF40E73-3070-42F4-A6CE-612B31B87336}"/>
          </ac:spMkLst>
        </pc:spChg>
        <pc:spChg chg="del mod">
          <ac:chgData name="张 智" userId="36bdf691fd3510be" providerId="LiveId" clId="{0876E447-3B61-425B-A1CB-42E7610EFDA2}" dt="2023-05-07T13:59:38.985" v="1171" actId="478"/>
          <ac:spMkLst>
            <pc:docMk/>
            <pc:sldMk cId="2390514544" sldId="570"/>
            <ac:spMk id="12" creationId="{28F5C1D2-E00E-439C-92A6-F433D1934876}"/>
          </ac:spMkLst>
        </pc:spChg>
        <pc:spChg chg="del mod">
          <ac:chgData name="张 智" userId="36bdf691fd3510be" providerId="LiveId" clId="{0876E447-3B61-425B-A1CB-42E7610EFDA2}" dt="2023-05-07T13:59:38.985" v="1171" actId="478"/>
          <ac:spMkLst>
            <pc:docMk/>
            <pc:sldMk cId="2390514544" sldId="570"/>
            <ac:spMk id="14" creationId="{FE12BE55-224C-408B-BC38-4E47C5B3505A}"/>
          </ac:spMkLst>
        </pc:spChg>
        <pc:spChg chg="del mod">
          <ac:chgData name="张 智" userId="36bdf691fd3510be" providerId="LiveId" clId="{0876E447-3B61-425B-A1CB-42E7610EFDA2}" dt="2023-05-07T13:59:38.985" v="1171" actId="478"/>
          <ac:spMkLst>
            <pc:docMk/>
            <pc:sldMk cId="2390514544" sldId="570"/>
            <ac:spMk id="15" creationId="{99FF5E83-E680-49C8-8476-0BAEE111DE32}"/>
          </ac:spMkLst>
        </pc:spChg>
        <pc:spChg chg="del mod">
          <ac:chgData name="张 智" userId="36bdf691fd3510be" providerId="LiveId" clId="{0876E447-3B61-425B-A1CB-42E7610EFDA2}" dt="2023-05-07T13:59:38.985" v="1171" actId="478"/>
          <ac:spMkLst>
            <pc:docMk/>
            <pc:sldMk cId="2390514544" sldId="570"/>
            <ac:spMk id="16" creationId="{1939308D-EE06-44B2-8C4E-B590791B1C94}"/>
          </ac:spMkLst>
        </pc:spChg>
        <pc:spChg chg="del mod">
          <ac:chgData name="张 智" userId="36bdf691fd3510be" providerId="LiveId" clId="{0876E447-3B61-425B-A1CB-42E7610EFDA2}" dt="2023-05-07T13:59:38.985" v="1171" actId="478"/>
          <ac:spMkLst>
            <pc:docMk/>
            <pc:sldMk cId="2390514544" sldId="570"/>
            <ac:spMk id="17" creationId="{3B8D8E7A-35B5-445F-A394-2D40E00D05F4}"/>
          </ac:spMkLst>
        </pc:spChg>
        <pc:spChg chg="del mod">
          <ac:chgData name="张 智" userId="36bdf691fd3510be" providerId="LiveId" clId="{0876E447-3B61-425B-A1CB-42E7610EFDA2}" dt="2023-05-07T13:59:38.985" v="1171" actId="478"/>
          <ac:spMkLst>
            <pc:docMk/>
            <pc:sldMk cId="2390514544" sldId="570"/>
            <ac:spMk id="18" creationId="{5FD845ED-C989-472D-B4BD-01D849BD2AAD}"/>
          </ac:spMkLst>
        </pc:spChg>
        <pc:spChg chg="del mod">
          <ac:chgData name="张 智" userId="36bdf691fd3510be" providerId="LiveId" clId="{0876E447-3B61-425B-A1CB-42E7610EFDA2}" dt="2023-05-07T13:59:38.985" v="1171" actId="478"/>
          <ac:spMkLst>
            <pc:docMk/>
            <pc:sldMk cId="2390514544" sldId="570"/>
            <ac:spMk id="19" creationId="{70800796-2465-4FA1-8786-44A18F8A1433}"/>
          </ac:spMkLst>
        </pc:spChg>
        <pc:spChg chg="del mod">
          <ac:chgData name="张 智" userId="36bdf691fd3510be" providerId="LiveId" clId="{0876E447-3B61-425B-A1CB-42E7610EFDA2}" dt="2023-05-07T13:59:38.985" v="1171" actId="478"/>
          <ac:spMkLst>
            <pc:docMk/>
            <pc:sldMk cId="2390514544" sldId="570"/>
            <ac:spMk id="20" creationId="{BAC5D774-B564-4D93-8D25-32A6D52AB730}"/>
          </ac:spMkLst>
        </pc:spChg>
        <pc:spChg chg="del mod">
          <ac:chgData name="张 智" userId="36bdf691fd3510be" providerId="LiveId" clId="{0876E447-3B61-425B-A1CB-42E7610EFDA2}" dt="2023-05-07T13:59:38.985" v="1171" actId="478"/>
          <ac:spMkLst>
            <pc:docMk/>
            <pc:sldMk cId="2390514544" sldId="570"/>
            <ac:spMk id="21" creationId="{054397A3-B9FF-4EEF-9A28-E6F1C04D4F83}"/>
          </ac:spMkLst>
        </pc:spChg>
        <pc:spChg chg="del mod">
          <ac:chgData name="张 智" userId="36bdf691fd3510be" providerId="LiveId" clId="{0876E447-3B61-425B-A1CB-42E7610EFDA2}" dt="2023-05-07T13:59:38.985" v="1171" actId="478"/>
          <ac:spMkLst>
            <pc:docMk/>
            <pc:sldMk cId="2390514544" sldId="570"/>
            <ac:spMk id="22" creationId="{25F45640-2D4F-4101-8CA4-4C6B6F6CF653}"/>
          </ac:spMkLst>
        </pc:spChg>
        <pc:spChg chg="del mod">
          <ac:chgData name="张 智" userId="36bdf691fd3510be" providerId="LiveId" clId="{0876E447-3B61-425B-A1CB-42E7610EFDA2}" dt="2023-05-07T13:59:38.985" v="1171" actId="478"/>
          <ac:spMkLst>
            <pc:docMk/>
            <pc:sldMk cId="2390514544" sldId="570"/>
            <ac:spMk id="23" creationId="{F09AB6D3-698C-44AF-85A7-0A10FB76E72F}"/>
          </ac:spMkLst>
        </pc:spChg>
        <pc:spChg chg="del mod">
          <ac:chgData name="张 智" userId="36bdf691fd3510be" providerId="LiveId" clId="{0876E447-3B61-425B-A1CB-42E7610EFDA2}" dt="2023-05-07T13:59:38.985" v="1171" actId="478"/>
          <ac:spMkLst>
            <pc:docMk/>
            <pc:sldMk cId="2390514544" sldId="570"/>
            <ac:spMk id="24" creationId="{63934797-C0A0-4B4F-8528-FEDFDDBACF6B}"/>
          </ac:spMkLst>
        </pc:spChg>
        <pc:spChg chg="del mod">
          <ac:chgData name="张 智" userId="36bdf691fd3510be" providerId="LiveId" clId="{0876E447-3B61-425B-A1CB-42E7610EFDA2}" dt="2023-05-07T13:59:38.985" v="1171" actId="478"/>
          <ac:spMkLst>
            <pc:docMk/>
            <pc:sldMk cId="2390514544" sldId="570"/>
            <ac:spMk id="25" creationId="{45AB62AB-8218-4737-A87E-7FE73A62D0C5}"/>
          </ac:spMkLst>
        </pc:spChg>
        <pc:spChg chg="del mod">
          <ac:chgData name="张 智" userId="36bdf691fd3510be" providerId="LiveId" clId="{0876E447-3B61-425B-A1CB-42E7610EFDA2}" dt="2023-05-07T13:59:38.985" v="1171" actId="478"/>
          <ac:spMkLst>
            <pc:docMk/>
            <pc:sldMk cId="2390514544" sldId="570"/>
            <ac:spMk id="26" creationId="{A2EF647A-9E68-4F8E-BAD8-35663DDEC08A}"/>
          </ac:spMkLst>
        </pc:spChg>
        <pc:spChg chg="del mod">
          <ac:chgData name="张 智" userId="36bdf691fd3510be" providerId="LiveId" clId="{0876E447-3B61-425B-A1CB-42E7610EFDA2}" dt="2023-05-07T13:59:38.985" v="1171" actId="478"/>
          <ac:spMkLst>
            <pc:docMk/>
            <pc:sldMk cId="2390514544" sldId="570"/>
            <ac:spMk id="27" creationId="{1E8A5428-C6D5-4574-AF02-0C7B67F8FB5A}"/>
          </ac:spMkLst>
        </pc:spChg>
        <pc:spChg chg="del mod">
          <ac:chgData name="张 智" userId="36bdf691fd3510be" providerId="LiveId" clId="{0876E447-3B61-425B-A1CB-42E7610EFDA2}" dt="2023-05-07T13:59:38.985" v="1171" actId="478"/>
          <ac:spMkLst>
            <pc:docMk/>
            <pc:sldMk cId="2390514544" sldId="570"/>
            <ac:spMk id="28" creationId="{20409474-6862-43A9-9FCB-AF4A9B7A966E}"/>
          </ac:spMkLst>
        </pc:spChg>
        <pc:spChg chg="del mod">
          <ac:chgData name="张 智" userId="36bdf691fd3510be" providerId="LiveId" clId="{0876E447-3B61-425B-A1CB-42E7610EFDA2}" dt="2023-05-07T13:59:38.985" v="1171" actId="478"/>
          <ac:spMkLst>
            <pc:docMk/>
            <pc:sldMk cId="2390514544" sldId="570"/>
            <ac:spMk id="29" creationId="{71A9F19C-628C-4059-A1F7-EE0A4CF2CBFA}"/>
          </ac:spMkLst>
        </pc:spChg>
        <pc:spChg chg="del mod">
          <ac:chgData name="张 智" userId="36bdf691fd3510be" providerId="LiveId" clId="{0876E447-3B61-425B-A1CB-42E7610EFDA2}" dt="2023-05-07T13:59:38.985" v="1171" actId="478"/>
          <ac:spMkLst>
            <pc:docMk/>
            <pc:sldMk cId="2390514544" sldId="570"/>
            <ac:spMk id="30" creationId="{AE25E768-693C-42D2-842B-61E1C7ABF283}"/>
          </ac:spMkLst>
        </pc:spChg>
        <pc:spChg chg="del">
          <ac:chgData name="张 智" userId="36bdf691fd3510be" providerId="LiveId" clId="{0876E447-3B61-425B-A1CB-42E7610EFDA2}" dt="2023-05-07T13:59:38.985" v="1171" actId="478"/>
          <ac:spMkLst>
            <pc:docMk/>
            <pc:sldMk cId="2390514544" sldId="570"/>
            <ac:spMk id="31" creationId="{30941495-483C-47DA-BA42-D9BB33E05219}"/>
          </ac:spMkLst>
        </pc:spChg>
        <pc:spChg chg="del">
          <ac:chgData name="张 智" userId="36bdf691fd3510be" providerId="LiveId" clId="{0876E447-3B61-425B-A1CB-42E7610EFDA2}" dt="2023-05-07T13:59:38.985" v="1171" actId="478"/>
          <ac:spMkLst>
            <pc:docMk/>
            <pc:sldMk cId="2390514544" sldId="570"/>
            <ac:spMk id="32" creationId="{F11BB653-0B0D-4C13-B5F3-5B5C7076CFEC}"/>
          </ac:spMkLst>
        </pc:spChg>
        <pc:spChg chg="del">
          <ac:chgData name="张 智" userId="36bdf691fd3510be" providerId="LiveId" clId="{0876E447-3B61-425B-A1CB-42E7610EFDA2}" dt="2023-05-07T13:59:38.985" v="1171" actId="478"/>
          <ac:spMkLst>
            <pc:docMk/>
            <pc:sldMk cId="2390514544" sldId="570"/>
            <ac:spMk id="33" creationId="{B91527F4-835A-4309-AE4A-A8430DCC68DA}"/>
          </ac:spMkLst>
        </pc:spChg>
        <pc:spChg chg="del">
          <ac:chgData name="张 智" userId="36bdf691fd3510be" providerId="LiveId" clId="{0876E447-3B61-425B-A1CB-42E7610EFDA2}" dt="2023-05-07T13:59:38.985" v="1171" actId="478"/>
          <ac:spMkLst>
            <pc:docMk/>
            <pc:sldMk cId="2390514544" sldId="570"/>
            <ac:spMk id="34" creationId="{6770338C-7926-4336-BE6D-9680D9B0A70D}"/>
          </ac:spMkLst>
        </pc:spChg>
        <pc:spChg chg="del">
          <ac:chgData name="张 智" userId="36bdf691fd3510be" providerId="LiveId" clId="{0876E447-3B61-425B-A1CB-42E7610EFDA2}" dt="2023-05-07T13:59:38.985" v="1171" actId="478"/>
          <ac:spMkLst>
            <pc:docMk/>
            <pc:sldMk cId="2390514544" sldId="570"/>
            <ac:spMk id="35" creationId="{28D7DCBC-5B71-4D1F-B44D-EBC6353E61E9}"/>
          </ac:spMkLst>
        </pc:spChg>
        <pc:spChg chg="del">
          <ac:chgData name="张 智" userId="36bdf691fd3510be" providerId="LiveId" clId="{0876E447-3B61-425B-A1CB-42E7610EFDA2}" dt="2023-05-07T13:59:38.985" v="1171" actId="478"/>
          <ac:spMkLst>
            <pc:docMk/>
            <pc:sldMk cId="2390514544" sldId="570"/>
            <ac:spMk id="36" creationId="{E02B345C-DC4E-4175-8809-869E9DB0C1EC}"/>
          </ac:spMkLst>
        </pc:spChg>
        <pc:spChg chg="del">
          <ac:chgData name="张 智" userId="36bdf691fd3510be" providerId="LiveId" clId="{0876E447-3B61-425B-A1CB-42E7610EFDA2}" dt="2023-05-07T13:59:38.985" v="1171" actId="478"/>
          <ac:spMkLst>
            <pc:docMk/>
            <pc:sldMk cId="2390514544" sldId="570"/>
            <ac:spMk id="37" creationId="{9E5FC25F-E21F-4F6A-8F09-CF79947EE5F9}"/>
          </ac:spMkLst>
        </pc:spChg>
        <pc:spChg chg="del">
          <ac:chgData name="张 智" userId="36bdf691fd3510be" providerId="LiveId" clId="{0876E447-3B61-425B-A1CB-42E7610EFDA2}" dt="2023-05-07T13:59:38.985" v="1171" actId="478"/>
          <ac:spMkLst>
            <pc:docMk/>
            <pc:sldMk cId="2390514544" sldId="570"/>
            <ac:spMk id="38" creationId="{AADF0843-E823-407A-8F97-2F43955DD110}"/>
          </ac:spMkLst>
        </pc:spChg>
        <pc:spChg chg="del">
          <ac:chgData name="张 智" userId="36bdf691fd3510be" providerId="LiveId" clId="{0876E447-3B61-425B-A1CB-42E7610EFDA2}" dt="2023-05-07T13:59:38.985" v="1171" actId="478"/>
          <ac:spMkLst>
            <pc:docMk/>
            <pc:sldMk cId="2390514544" sldId="570"/>
            <ac:spMk id="39" creationId="{0D74DD1B-AA17-4014-81FE-EED3734EDECA}"/>
          </ac:spMkLst>
        </pc:spChg>
        <pc:spChg chg="del">
          <ac:chgData name="张 智" userId="36bdf691fd3510be" providerId="LiveId" clId="{0876E447-3B61-425B-A1CB-42E7610EFDA2}" dt="2023-05-07T13:59:38.985" v="1171" actId="478"/>
          <ac:spMkLst>
            <pc:docMk/>
            <pc:sldMk cId="2390514544" sldId="570"/>
            <ac:spMk id="40" creationId="{0E4A67F3-C371-441D-9421-55B232929CA5}"/>
          </ac:spMkLst>
        </pc:spChg>
        <pc:spChg chg="del">
          <ac:chgData name="张 智" userId="36bdf691fd3510be" providerId="LiveId" clId="{0876E447-3B61-425B-A1CB-42E7610EFDA2}" dt="2023-05-07T13:59:38.985" v="1171" actId="478"/>
          <ac:spMkLst>
            <pc:docMk/>
            <pc:sldMk cId="2390514544" sldId="570"/>
            <ac:spMk id="41" creationId="{7F39F08C-8B7B-4153-B912-30D7EE75F987}"/>
          </ac:spMkLst>
        </pc:spChg>
        <pc:spChg chg="del">
          <ac:chgData name="张 智" userId="36bdf691fd3510be" providerId="LiveId" clId="{0876E447-3B61-425B-A1CB-42E7610EFDA2}" dt="2023-05-07T13:59:38.985" v="1171" actId="478"/>
          <ac:spMkLst>
            <pc:docMk/>
            <pc:sldMk cId="2390514544" sldId="570"/>
            <ac:spMk id="42" creationId="{1AC88230-20B7-4D1A-972A-D7620B5ED7DE}"/>
          </ac:spMkLst>
        </pc:spChg>
        <pc:spChg chg="del mod">
          <ac:chgData name="张 智" userId="36bdf691fd3510be" providerId="LiveId" clId="{0876E447-3B61-425B-A1CB-42E7610EFDA2}" dt="2023-05-07T13:59:38.985" v="1171" actId="478"/>
          <ac:spMkLst>
            <pc:docMk/>
            <pc:sldMk cId="2390514544" sldId="570"/>
            <ac:spMk id="44" creationId="{CB6C84AD-88BB-4F46-A14C-CA3D0C70E513}"/>
          </ac:spMkLst>
        </pc:spChg>
        <pc:spChg chg="del mod">
          <ac:chgData name="张 智" userId="36bdf691fd3510be" providerId="LiveId" clId="{0876E447-3B61-425B-A1CB-42E7610EFDA2}" dt="2023-05-07T13:59:38.985" v="1171" actId="478"/>
          <ac:spMkLst>
            <pc:docMk/>
            <pc:sldMk cId="2390514544" sldId="570"/>
            <ac:spMk id="45" creationId="{4ED7950A-414D-4179-A1D5-2A9D50915AEF}"/>
          </ac:spMkLst>
        </pc:spChg>
        <pc:spChg chg="del mod">
          <ac:chgData name="张 智" userId="36bdf691fd3510be" providerId="LiveId" clId="{0876E447-3B61-425B-A1CB-42E7610EFDA2}" dt="2023-05-07T13:59:38.985" v="1171" actId="478"/>
          <ac:spMkLst>
            <pc:docMk/>
            <pc:sldMk cId="2390514544" sldId="570"/>
            <ac:spMk id="46" creationId="{4DE91843-B7CA-47C3-90AE-98E9CA324B03}"/>
          </ac:spMkLst>
        </pc:spChg>
        <pc:spChg chg="del mod">
          <ac:chgData name="张 智" userId="36bdf691fd3510be" providerId="LiveId" clId="{0876E447-3B61-425B-A1CB-42E7610EFDA2}" dt="2023-05-07T13:57:19.145" v="1128" actId="478"/>
          <ac:spMkLst>
            <pc:docMk/>
            <pc:sldMk cId="2390514544" sldId="570"/>
            <ac:spMk id="47" creationId="{2CF2853F-3C7A-46A3-9AEE-42B4A6071084}"/>
          </ac:spMkLst>
        </pc:spChg>
        <pc:spChg chg="del mod">
          <ac:chgData name="张 智" userId="36bdf691fd3510be" providerId="LiveId" clId="{0876E447-3B61-425B-A1CB-42E7610EFDA2}" dt="2023-05-07T13:59:38.985" v="1171" actId="478"/>
          <ac:spMkLst>
            <pc:docMk/>
            <pc:sldMk cId="2390514544" sldId="570"/>
            <ac:spMk id="49" creationId="{43E6B3E2-01C7-4BEA-9C04-25460B52A77F}"/>
          </ac:spMkLst>
        </pc:spChg>
        <pc:spChg chg="del">
          <ac:chgData name="张 智" userId="36bdf691fd3510be" providerId="LiveId" clId="{0876E447-3B61-425B-A1CB-42E7610EFDA2}" dt="2023-05-07T13:59:38.985" v="1171" actId="478"/>
          <ac:spMkLst>
            <pc:docMk/>
            <pc:sldMk cId="2390514544" sldId="570"/>
            <ac:spMk id="52" creationId="{FBB2A878-151D-48FA-A3AC-AA730752A1A4}"/>
          </ac:spMkLst>
        </pc:spChg>
        <pc:spChg chg="add del mod">
          <ac:chgData name="张 智" userId="36bdf691fd3510be" providerId="LiveId" clId="{0876E447-3B61-425B-A1CB-42E7610EFDA2}" dt="2023-05-07T13:57:42.529" v="1147" actId="478"/>
          <ac:spMkLst>
            <pc:docMk/>
            <pc:sldMk cId="2390514544" sldId="570"/>
            <ac:spMk id="53" creationId="{B0AA05AB-9DE4-4E36-977F-132AFFCB295D}"/>
          </ac:spMkLst>
        </pc:spChg>
        <pc:spChg chg="add del mod">
          <ac:chgData name="张 智" userId="36bdf691fd3510be" providerId="LiveId" clId="{0876E447-3B61-425B-A1CB-42E7610EFDA2}" dt="2023-05-07T13:59:38.985" v="1171" actId="478"/>
          <ac:spMkLst>
            <pc:docMk/>
            <pc:sldMk cId="2390514544" sldId="570"/>
            <ac:spMk id="54" creationId="{DB015338-B3E3-4D22-89EC-3AEF9CEEBD4B}"/>
          </ac:spMkLst>
        </pc:spChg>
        <pc:spChg chg="add mod">
          <ac:chgData name="张 智" userId="36bdf691fd3510be" providerId="LiveId" clId="{0876E447-3B61-425B-A1CB-42E7610EFDA2}" dt="2023-05-07T14:47:09.058" v="3957" actId="20577"/>
          <ac:spMkLst>
            <pc:docMk/>
            <pc:sldMk cId="2390514544" sldId="570"/>
            <ac:spMk id="55" creationId="{BF123816-81D9-4325-88A1-E32F60BFD3F0}"/>
          </ac:spMkLst>
        </pc:spChg>
        <pc:picChg chg="del">
          <ac:chgData name="张 智" userId="36bdf691fd3510be" providerId="LiveId" clId="{0876E447-3B61-425B-A1CB-42E7610EFDA2}" dt="2023-05-07T13:59:38.985" v="1171" actId="478"/>
          <ac:picMkLst>
            <pc:docMk/>
            <pc:sldMk cId="2390514544" sldId="570"/>
            <ac:picMk id="43" creationId="{3855BA08-8705-46F1-865F-43EE726F4B95}"/>
          </ac:picMkLst>
        </pc:picChg>
        <pc:cxnChg chg="del">
          <ac:chgData name="张 智" userId="36bdf691fd3510be" providerId="LiveId" clId="{0876E447-3B61-425B-A1CB-42E7610EFDA2}" dt="2023-05-07T13:59:38.985" v="1171" actId="478"/>
          <ac:cxnSpMkLst>
            <pc:docMk/>
            <pc:sldMk cId="2390514544" sldId="570"/>
            <ac:cxnSpMk id="5" creationId="{A55CD883-9A91-4912-81BC-5F390A452D22}"/>
          </ac:cxnSpMkLst>
        </pc:cxnChg>
        <pc:cxnChg chg="del">
          <ac:chgData name="张 智" userId="36bdf691fd3510be" providerId="LiveId" clId="{0876E447-3B61-425B-A1CB-42E7610EFDA2}" dt="2023-05-07T13:59:38.985" v="1171" actId="478"/>
          <ac:cxnSpMkLst>
            <pc:docMk/>
            <pc:sldMk cId="2390514544" sldId="570"/>
            <ac:cxnSpMk id="7" creationId="{A8F8C8CB-66FC-4D93-8504-1E750C2204A0}"/>
          </ac:cxnSpMkLst>
        </pc:cxnChg>
        <pc:cxnChg chg="del">
          <ac:chgData name="张 智" userId="36bdf691fd3510be" providerId="LiveId" clId="{0876E447-3B61-425B-A1CB-42E7610EFDA2}" dt="2023-05-07T13:59:38.985" v="1171" actId="478"/>
          <ac:cxnSpMkLst>
            <pc:docMk/>
            <pc:sldMk cId="2390514544" sldId="570"/>
            <ac:cxnSpMk id="9" creationId="{B6E9F868-5423-4C83-A04C-1CAAB57F6205}"/>
          </ac:cxnSpMkLst>
        </pc:cxnChg>
        <pc:cxnChg chg="del mod">
          <ac:chgData name="张 智" userId="36bdf691fd3510be" providerId="LiveId" clId="{0876E447-3B61-425B-A1CB-42E7610EFDA2}" dt="2023-05-07T13:59:38.985" v="1171" actId="478"/>
          <ac:cxnSpMkLst>
            <pc:docMk/>
            <pc:sldMk cId="2390514544" sldId="570"/>
            <ac:cxnSpMk id="48" creationId="{09A2E3B0-DA0A-442F-B646-1D225705C1DC}"/>
          </ac:cxnSpMkLst>
        </pc:cxnChg>
        <pc:cxnChg chg="del">
          <ac:chgData name="张 智" userId="36bdf691fd3510be" providerId="LiveId" clId="{0876E447-3B61-425B-A1CB-42E7610EFDA2}" dt="2023-05-07T13:59:38.985" v="1171" actId="478"/>
          <ac:cxnSpMkLst>
            <pc:docMk/>
            <pc:sldMk cId="2390514544" sldId="570"/>
            <ac:cxnSpMk id="50" creationId="{A810FAB7-D9B2-4A84-95B5-F6BFF1DF9A27}"/>
          </ac:cxnSpMkLst>
        </pc:cxnChg>
        <pc:cxnChg chg="del">
          <ac:chgData name="张 智" userId="36bdf691fd3510be" providerId="LiveId" clId="{0876E447-3B61-425B-A1CB-42E7610EFDA2}" dt="2023-05-07T13:59:38.985" v="1171" actId="478"/>
          <ac:cxnSpMkLst>
            <pc:docMk/>
            <pc:sldMk cId="2390514544" sldId="570"/>
            <ac:cxnSpMk id="51" creationId="{4B908282-A651-4288-A6C3-3D1B04AD6575}"/>
          </ac:cxnSpMkLst>
        </pc:cxnChg>
      </pc:sldChg>
      <pc:sldChg chg="addSp delSp modSp add mod ord modNotesTx">
        <pc:chgData name="张 智" userId="36bdf691fd3510be" providerId="LiveId" clId="{0876E447-3B61-425B-A1CB-42E7610EFDA2}" dt="2023-05-08T06:26:13.831" v="13730" actId="20577"/>
        <pc:sldMkLst>
          <pc:docMk/>
          <pc:sldMk cId="2480568366" sldId="571"/>
        </pc:sldMkLst>
        <pc:spChg chg="mod">
          <ac:chgData name="张 智" userId="36bdf691fd3510be" providerId="LiveId" clId="{0876E447-3B61-425B-A1CB-42E7610EFDA2}" dt="2023-05-08T05:53:16.075" v="12511" actId="1076"/>
          <ac:spMkLst>
            <pc:docMk/>
            <pc:sldMk cId="2480568366" sldId="571"/>
            <ac:spMk id="8" creationId="{00000000-0000-0000-0000-000000000000}"/>
          </ac:spMkLst>
        </pc:spChg>
        <pc:spChg chg="mod">
          <ac:chgData name="张 智" userId="36bdf691fd3510be" providerId="LiveId" clId="{0876E447-3B61-425B-A1CB-42E7610EFDA2}" dt="2023-05-07T14:29:34.366" v="2422" actId="14100"/>
          <ac:spMkLst>
            <pc:docMk/>
            <pc:sldMk cId="2480568366" sldId="571"/>
            <ac:spMk id="10" creationId="{AB5D5662-E7C7-4FD5-9728-988E5065E180}"/>
          </ac:spMkLst>
        </pc:spChg>
        <pc:spChg chg="del">
          <ac:chgData name="张 智" userId="36bdf691fd3510be" providerId="LiveId" clId="{0876E447-3B61-425B-A1CB-42E7610EFDA2}" dt="2023-05-07T14:29:36.375" v="2423" actId="478"/>
          <ac:spMkLst>
            <pc:docMk/>
            <pc:sldMk cId="2480568366" sldId="571"/>
            <ac:spMk id="52" creationId="{FBB2A878-151D-48FA-A3AC-AA730752A1A4}"/>
          </ac:spMkLst>
        </pc:spChg>
        <pc:spChg chg="add mod">
          <ac:chgData name="张 智" userId="36bdf691fd3510be" providerId="LiveId" clId="{0876E447-3B61-425B-A1CB-42E7610EFDA2}" dt="2023-05-07T14:29:42.432" v="2425" actId="1076"/>
          <ac:spMkLst>
            <pc:docMk/>
            <pc:sldMk cId="2480568366" sldId="571"/>
            <ac:spMk id="53" creationId="{5A70E95E-E479-4EBB-A49B-D69C56E5418B}"/>
          </ac:spMkLst>
        </pc:spChg>
        <pc:picChg chg="mod">
          <ac:chgData name="张 智" userId="36bdf691fd3510be" providerId="LiveId" clId="{0876E447-3B61-425B-A1CB-42E7610EFDA2}" dt="2023-05-07T14:37:56.126" v="3235" actId="207"/>
          <ac:picMkLst>
            <pc:docMk/>
            <pc:sldMk cId="2480568366" sldId="571"/>
            <ac:picMk id="43" creationId="{3855BA08-8705-46F1-865F-43EE726F4B95}"/>
          </ac:picMkLst>
        </pc:picChg>
      </pc:sldChg>
      <pc:sldChg chg="add del">
        <pc:chgData name="张 智" userId="36bdf691fd3510be" providerId="LiveId" clId="{0876E447-3B61-425B-A1CB-42E7610EFDA2}" dt="2023-05-07T14:08:44.537" v="1480"/>
        <pc:sldMkLst>
          <pc:docMk/>
          <pc:sldMk cId="2432641628" sldId="572"/>
        </pc:sldMkLst>
      </pc:sldChg>
      <pc:sldChg chg="modSp add mod modNotesTx">
        <pc:chgData name="张 智" userId="36bdf691fd3510be" providerId="LiveId" clId="{0876E447-3B61-425B-A1CB-42E7610EFDA2}" dt="2023-05-08T03:26:12.142" v="9548" actId="20577"/>
        <pc:sldMkLst>
          <pc:docMk/>
          <pc:sldMk cId="3518980803" sldId="572"/>
        </pc:sldMkLst>
        <pc:spChg chg="mod">
          <ac:chgData name="张 智" userId="36bdf691fd3510be" providerId="LiveId" clId="{0876E447-3B61-425B-A1CB-42E7610EFDA2}" dt="2023-05-07T14:11:21.581" v="1583" actId="20577"/>
          <ac:spMkLst>
            <pc:docMk/>
            <pc:sldMk cId="3518980803" sldId="572"/>
            <ac:spMk id="3" creationId="{FB030D9E-30B5-471A-AB23-5F1A87005463}"/>
          </ac:spMkLst>
        </pc:spChg>
      </pc:sldChg>
      <pc:sldChg chg="addSp delSp modSp add mod modNotesTx">
        <pc:chgData name="张 智" userId="36bdf691fd3510be" providerId="LiveId" clId="{0876E447-3B61-425B-A1CB-42E7610EFDA2}" dt="2023-05-08T02:54:06.731" v="8728" actId="20577"/>
        <pc:sldMkLst>
          <pc:docMk/>
          <pc:sldMk cId="1275783266" sldId="573"/>
        </pc:sldMkLst>
        <pc:spChg chg="del">
          <ac:chgData name="张 智" userId="36bdf691fd3510be" providerId="LiveId" clId="{0876E447-3B61-425B-A1CB-42E7610EFDA2}" dt="2023-05-08T02:37:11.201" v="7941" actId="478"/>
          <ac:spMkLst>
            <pc:docMk/>
            <pc:sldMk cId="1275783266" sldId="573"/>
            <ac:spMk id="3" creationId="{DD9E5344-939D-4389-AA3E-8709118DCB67}"/>
          </ac:spMkLst>
        </pc:spChg>
        <pc:spChg chg="add del mod">
          <ac:chgData name="张 智" userId="36bdf691fd3510be" providerId="LiveId" clId="{0876E447-3B61-425B-A1CB-42E7610EFDA2}" dt="2023-05-08T02:37:13.427" v="7942" actId="478"/>
          <ac:spMkLst>
            <pc:docMk/>
            <pc:sldMk cId="1275783266" sldId="573"/>
            <ac:spMk id="4" creationId="{A40390F6-96F7-4E49-8B3A-2DC6994DE52B}"/>
          </ac:spMkLst>
        </pc:spChg>
        <pc:spChg chg="add mod">
          <ac:chgData name="张 智" userId="36bdf691fd3510be" providerId="LiveId" clId="{0876E447-3B61-425B-A1CB-42E7610EFDA2}" dt="2023-05-08T02:47:05.771" v="8372" actId="20577"/>
          <ac:spMkLst>
            <pc:docMk/>
            <pc:sldMk cId="1275783266" sldId="573"/>
            <ac:spMk id="7" creationId="{7A57FD91-E8F3-4718-9733-198CC62A0ECE}"/>
          </ac:spMkLst>
        </pc:spChg>
        <pc:spChg chg="add mod">
          <ac:chgData name="张 智" userId="36bdf691fd3510be" providerId="LiveId" clId="{0876E447-3B61-425B-A1CB-42E7610EFDA2}" dt="2023-05-08T02:50:06.401" v="8477" actId="1076"/>
          <ac:spMkLst>
            <pc:docMk/>
            <pc:sldMk cId="1275783266" sldId="573"/>
            <ac:spMk id="8" creationId="{271FD623-CE72-4AE1-AAE5-C577C80308F3}"/>
          </ac:spMkLst>
        </pc:spChg>
        <pc:spChg chg="add mod">
          <ac:chgData name="张 智" userId="36bdf691fd3510be" providerId="LiveId" clId="{0876E447-3B61-425B-A1CB-42E7610EFDA2}" dt="2023-05-08T02:46:09.527" v="8357" actId="108"/>
          <ac:spMkLst>
            <pc:docMk/>
            <pc:sldMk cId="1275783266" sldId="573"/>
            <ac:spMk id="13" creationId="{3251B12F-63C9-4F2F-937D-FD2F0E3E9BBD}"/>
          </ac:spMkLst>
        </pc:spChg>
        <pc:spChg chg="add mod">
          <ac:chgData name="张 智" userId="36bdf691fd3510be" providerId="LiveId" clId="{0876E447-3B61-425B-A1CB-42E7610EFDA2}" dt="2023-05-08T02:46:32.820" v="8362" actId="1038"/>
          <ac:spMkLst>
            <pc:docMk/>
            <pc:sldMk cId="1275783266" sldId="573"/>
            <ac:spMk id="14" creationId="{ADB84C43-1ABE-49D7-8669-1C00A47AC8A9}"/>
          </ac:spMkLst>
        </pc:spChg>
        <pc:spChg chg="add mod">
          <ac:chgData name="张 智" userId="36bdf691fd3510be" providerId="LiveId" clId="{0876E447-3B61-425B-A1CB-42E7610EFDA2}" dt="2023-05-08T02:50:25.569" v="8480" actId="1076"/>
          <ac:spMkLst>
            <pc:docMk/>
            <pc:sldMk cId="1275783266" sldId="573"/>
            <ac:spMk id="15" creationId="{5701987E-BD70-41F2-BF87-B7F2AD3516B0}"/>
          </ac:spMkLst>
        </pc:spChg>
        <pc:spChg chg="add mod">
          <ac:chgData name="张 智" userId="36bdf691fd3510be" providerId="LiveId" clId="{0876E447-3B61-425B-A1CB-42E7610EFDA2}" dt="2023-05-08T02:49:14.114" v="8437" actId="14100"/>
          <ac:spMkLst>
            <pc:docMk/>
            <pc:sldMk cId="1275783266" sldId="573"/>
            <ac:spMk id="23" creationId="{E5089EEB-D93B-40E2-B3AC-F6A808C0E4F7}"/>
          </ac:spMkLst>
        </pc:spChg>
        <pc:spChg chg="add mod">
          <ac:chgData name="张 智" userId="36bdf691fd3510be" providerId="LiveId" clId="{0876E447-3B61-425B-A1CB-42E7610EFDA2}" dt="2023-05-08T02:49:08.873" v="8435" actId="14100"/>
          <ac:spMkLst>
            <pc:docMk/>
            <pc:sldMk cId="1275783266" sldId="573"/>
            <ac:spMk id="27" creationId="{469E2F1A-34FF-45BB-9DFA-AD47E0619198}"/>
          </ac:spMkLst>
        </pc:spChg>
        <pc:spChg chg="add mod">
          <ac:chgData name="张 智" userId="36bdf691fd3510be" providerId="LiveId" clId="{0876E447-3B61-425B-A1CB-42E7610EFDA2}" dt="2023-05-08T02:54:02.412" v="8723" actId="20577"/>
          <ac:spMkLst>
            <pc:docMk/>
            <pc:sldMk cId="1275783266" sldId="573"/>
            <ac:spMk id="38" creationId="{266F6659-896D-4A21-A987-A2FD1F88C729}"/>
          </ac:spMkLst>
        </pc:spChg>
        <pc:cxnChg chg="add mod">
          <ac:chgData name="张 智" userId="36bdf691fd3510be" providerId="LiveId" clId="{0876E447-3B61-425B-A1CB-42E7610EFDA2}" dt="2023-05-08T02:46:32.820" v="8362" actId="1038"/>
          <ac:cxnSpMkLst>
            <pc:docMk/>
            <pc:sldMk cId="1275783266" sldId="573"/>
            <ac:cxnSpMk id="9" creationId="{C00832B8-E1B9-48B9-B958-922B6796CFE8}"/>
          </ac:cxnSpMkLst>
        </pc:cxnChg>
        <pc:cxnChg chg="add mod">
          <ac:chgData name="张 智" userId="36bdf691fd3510be" providerId="LiveId" clId="{0876E447-3B61-425B-A1CB-42E7610EFDA2}" dt="2023-05-08T02:50:28.009" v="8481" actId="14100"/>
          <ac:cxnSpMkLst>
            <pc:docMk/>
            <pc:sldMk cId="1275783266" sldId="573"/>
            <ac:cxnSpMk id="20" creationId="{E5905AFD-2063-4721-9F48-CD131E31BCC9}"/>
          </ac:cxnSpMkLst>
        </pc:cxnChg>
        <pc:cxnChg chg="add mod">
          <ac:chgData name="张 智" userId="36bdf691fd3510be" providerId="LiveId" clId="{0876E447-3B61-425B-A1CB-42E7610EFDA2}" dt="2023-05-08T02:49:14.114" v="8437" actId="14100"/>
          <ac:cxnSpMkLst>
            <pc:docMk/>
            <pc:sldMk cId="1275783266" sldId="573"/>
            <ac:cxnSpMk id="24" creationId="{1F6DDA6C-CFFD-4BDE-8FDF-4ADC078DCC8C}"/>
          </ac:cxnSpMkLst>
        </pc:cxnChg>
        <pc:cxnChg chg="add mod">
          <ac:chgData name="张 智" userId="36bdf691fd3510be" providerId="LiveId" clId="{0876E447-3B61-425B-A1CB-42E7610EFDA2}" dt="2023-05-08T02:50:22.777" v="8479" actId="14100"/>
          <ac:cxnSpMkLst>
            <pc:docMk/>
            <pc:sldMk cId="1275783266" sldId="573"/>
            <ac:cxnSpMk id="35" creationId="{3929ABAF-1C73-4257-A2B1-767BCEAB1B9C}"/>
          </ac:cxnSpMkLst>
        </pc:cxnChg>
      </pc:sldChg>
      <pc:sldChg chg="addSp modSp add mod">
        <pc:chgData name="张 智" userId="36bdf691fd3510be" providerId="LiveId" clId="{0876E447-3B61-425B-A1CB-42E7610EFDA2}" dt="2023-05-08T04:12:53.687" v="11268" actId="1036"/>
        <pc:sldMkLst>
          <pc:docMk/>
          <pc:sldMk cId="1605027920" sldId="574"/>
        </pc:sldMkLst>
        <pc:cxnChg chg="add mod">
          <ac:chgData name="张 智" userId="36bdf691fd3510be" providerId="LiveId" clId="{0876E447-3B61-425B-A1CB-42E7610EFDA2}" dt="2023-05-08T04:12:53.687" v="11268" actId="1036"/>
          <ac:cxnSpMkLst>
            <pc:docMk/>
            <pc:sldMk cId="1605027920" sldId="574"/>
            <ac:cxnSpMk id="6" creationId="{01599027-4C35-47E5-9AA2-59A87EFEDE9F}"/>
          </ac:cxnSpMkLst>
        </pc:cxnChg>
      </pc:sldChg>
      <pc:sldChg chg="add modNotesTx">
        <pc:chgData name="张 智" userId="36bdf691fd3510be" providerId="LiveId" clId="{0876E447-3B61-425B-A1CB-42E7610EFDA2}" dt="2023-05-08T04:49:15.738" v="12299" actId="20577"/>
        <pc:sldMkLst>
          <pc:docMk/>
          <pc:sldMk cId="957555515" sldId="575"/>
        </pc:sldMkLst>
      </pc:sldChg>
    </pc:docChg>
  </pc:docChgLst>
  <pc:docChgLst>
    <pc:chgData name="张 智" userId="36bdf691fd3510be" providerId="LiveId" clId="{F1BF4103-A6F7-42FB-B645-91339D72C5E5}"/>
    <pc:docChg chg="undo redo custSel addSld delSld modSld sldOrd">
      <pc:chgData name="张 智" userId="36bdf691fd3510be" providerId="LiveId" clId="{F1BF4103-A6F7-42FB-B645-91339D72C5E5}" dt="2023-05-06T13:50:46.602" v="24045" actId="1076"/>
      <pc:docMkLst>
        <pc:docMk/>
      </pc:docMkLst>
      <pc:sldChg chg="modSp mod">
        <pc:chgData name="张 智" userId="36bdf691fd3510be" providerId="LiveId" clId="{F1BF4103-A6F7-42FB-B645-91339D72C5E5}" dt="2023-05-06T02:22:02.833" v="23195" actId="1076"/>
        <pc:sldMkLst>
          <pc:docMk/>
          <pc:sldMk cId="1077586671" sldId="256"/>
        </pc:sldMkLst>
        <pc:spChg chg="mod">
          <ac:chgData name="张 智" userId="36bdf691fd3510be" providerId="LiveId" clId="{F1BF4103-A6F7-42FB-B645-91339D72C5E5}" dt="2023-05-06T02:22:02.833" v="23195" actId="1076"/>
          <ac:spMkLst>
            <pc:docMk/>
            <pc:sldMk cId="1077586671" sldId="256"/>
            <ac:spMk id="2" creationId="{A7F2B5DE-6445-CC49-9F8E-7C9072991AF6}"/>
          </ac:spMkLst>
        </pc:spChg>
        <pc:spChg chg="mod">
          <ac:chgData name="张 智" userId="36bdf691fd3510be" providerId="LiveId" clId="{F1BF4103-A6F7-42FB-B645-91339D72C5E5}" dt="2023-05-06T02:21:59.162" v="23193" actId="1076"/>
          <ac:spMkLst>
            <pc:docMk/>
            <pc:sldMk cId="1077586671" sldId="256"/>
            <ac:spMk id="3" creationId="{1804B053-88E2-6F47-B5CB-F0B21DD687A8}"/>
          </ac:spMkLst>
        </pc:spChg>
      </pc:sldChg>
      <pc:sldChg chg="delSp modSp mod modNotesTx">
        <pc:chgData name="张 智" userId="36bdf691fd3510be" providerId="LiveId" clId="{F1BF4103-A6F7-42FB-B645-91339D72C5E5}" dt="2023-05-06T02:50:03.601" v="24039" actId="20577"/>
        <pc:sldMkLst>
          <pc:docMk/>
          <pc:sldMk cId="3447974868" sldId="257"/>
        </pc:sldMkLst>
        <pc:spChg chg="del mod">
          <ac:chgData name="张 智" userId="36bdf691fd3510be" providerId="LiveId" clId="{F1BF4103-A6F7-42FB-B645-91339D72C5E5}" dt="2023-05-01T00:18:07.271" v="1" actId="478"/>
          <ac:spMkLst>
            <pc:docMk/>
            <pc:sldMk cId="3447974868" sldId="257"/>
            <ac:spMk id="2" creationId="{9D7B2D2B-8C7F-49FA-BBAA-F09418AFB056}"/>
          </ac:spMkLst>
        </pc:spChg>
        <pc:spChg chg="mod">
          <ac:chgData name="张 智" userId="36bdf691fd3510be" providerId="LiveId" clId="{F1BF4103-A6F7-42FB-B645-91339D72C5E5}" dt="2023-05-06T02:46:44.159" v="23478" actId="20577"/>
          <ac:spMkLst>
            <pc:docMk/>
            <pc:sldMk cId="3447974868" sldId="257"/>
            <ac:spMk id="3" creationId="{C866B94F-5307-4CF7-8CA1-4D0D8666FF1A}"/>
          </ac:spMkLst>
        </pc:spChg>
      </pc:sldChg>
      <pc:sldChg chg="addSp delSp modSp add mod modNotesTx">
        <pc:chgData name="张 智" userId="36bdf691fd3510be" providerId="LiveId" clId="{F1BF4103-A6F7-42FB-B645-91339D72C5E5}" dt="2023-05-02T06:44:40.143" v="2194" actId="20577"/>
        <pc:sldMkLst>
          <pc:docMk/>
          <pc:sldMk cId="278210718" sldId="258"/>
        </pc:sldMkLst>
        <pc:spChg chg="mod">
          <ac:chgData name="张 智" userId="36bdf691fd3510be" providerId="LiveId" clId="{F1BF4103-A6F7-42FB-B645-91339D72C5E5}" dt="2023-05-02T06:34:10.572" v="1583" actId="20577"/>
          <ac:spMkLst>
            <pc:docMk/>
            <pc:sldMk cId="278210718" sldId="258"/>
            <ac:spMk id="2" creationId="{42D06419-9688-4E6E-91B3-405817B0A902}"/>
          </ac:spMkLst>
        </pc:spChg>
        <pc:spChg chg="del">
          <ac:chgData name="张 智" userId="36bdf691fd3510be" providerId="LiveId" clId="{F1BF4103-A6F7-42FB-B645-91339D72C5E5}" dt="2023-05-02T06:32:02.963" v="1463" actId="478"/>
          <ac:spMkLst>
            <pc:docMk/>
            <pc:sldMk cId="278210718" sldId="258"/>
            <ac:spMk id="3" creationId="{CDC50104-93DB-4A60-8822-367F4F3CBC48}"/>
          </ac:spMkLst>
        </pc:spChg>
        <pc:spChg chg="del mod">
          <ac:chgData name="张 智" userId="36bdf691fd3510be" providerId="LiveId" clId="{F1BF4103-A6F7-42FB-B645-91339D72C5E5}" dt="2023-05-02T06:35:12.426" v="1602" actId="478"/>
          <ac:spMkLst>
            <pc:docMk/>
            <pc:sldMk cId="278210718" sldId="258"/>
            <ac:spMk id="4" creationId="{1AA0AEB0-27B6-4F22-B5D4-5FF3AF4AD860}"/>
          </ac:spMkLst>
        </pc:spChg>
        <pc:spChg chg="add mod">
          <ac:chgData name="张 智" userId="36bdf691fd3510be" providerId="LiveId" clId="{F1BF4103-A6F7-42FB-B645-91339D72C5E5}" dt="2023-05-02T06:39:57.516" v="1753" actId="20577"/>
          <ac:spMkLst>
            <pc:docMk/>
            <pc:sldMk cId="278210718" sldId="258"/>
            <ac:spMk id="7" creationId="{DA2DEE5E-01BE-4DD0-B2F0-CBE2470D398F}"/>
          </ac:spMkLst>
        </pc:spChg>
        <pc:spChg chg="del mod">
          <ac:chgData name="张 智" userId="36bdf691fd3510be" providerId="LiveId" clId="{F1BF4103-A6F7-42FB-B645-91339D72C5E5}" dt="2023-05-02T06:35:09.457" v="1600" actId="478"/>
          <ac:spMkLst>
            <pc:docMk/>
            <pc:sldMk cId="278210718" sldId="258"/>
            <ac:spMk id="8" creationId="{218471CE-75F6-4047-8616-2B5E3B395C97}"/>
          </ac:spMkLst>
        </pc:spChg>
        <pc:spChg chg="add mod">
          <ac:chgData name="张 智" userId="36bdf691fd3510be" providerId="LiveId" clId="{F1BF4103-A6F7-42FB-B645-91339D72C5E5}" dt="2023-05-02T06:38:38.282" v="1671" actId="1076"/>
          <ac:spMkLst>
            <pc:docMk/>
            <pc:sldMk cId="278210718" sldId="258"/>
            <ac:spMk id="11" creationId="{C44275B8-994E-4E79-9134-640576070D50}"/>
          </ac:spMkLst>
        </pc:spChg>
        <pc:picChg chg="add mod">
          <ac:chgData name="张 智" userId="36bdf691fd3510be" providerId="LiveId" clId="{F1BF4103-A6F7-42FB-B645-91339D72C5E5}" dt="2023-05-02T06:38:38.282" v="1671" actId="1076"/>
          <ac:picMkLst>
            <pc:docMk/>
            <pc:sldMk cId="278210718" sldId="258"/>
            <ac:picMk id="10" creationId="{27AAF303-A3E3-4B42-8F2A-9AEF47C64FD1}"/>
          </ac:picMkLst>
        </pc:picChg>
        <pc:picChg chg="add mod">
          <ac:chgData name="张 智" userId="36bdf691fd3510be" providerId="LiveId" clId="{F1BF4103-A6F7-42FB-B645-91339D72C5E5}" dt="2023-05-02T06:38:32.681" v="1670" actId="1076"/>
          <ac:picMkLst>
            <pc:docMk/>
            <pc:sldMk cId="278210718" sldId="258"/>
            <ac:picMk id="1026" creationId="{7617C8A3-5D1F-4DC5-84F0-A5726B2599C8}"/>
          </ac:picMkLst>
        </pc:picChg>
        <pc:picChg chg="del">
          <ac:chgData name="张 智" userId="36bdf691fd3510be" providerId="LiveId" clId="{F1BF4103-A6F7-42FB-B645-91339D72C5E5}" dt="2023-05-02T06:32:00.752" v="1462" actId="478"/>
          <ac:picMkLst>
            <pc:docMk/>
            <pc:sldMk cId="278210718" sldId="258"/>
            <ac:picMk id="2050" creationId="{D8A61574-5C72-4AD4-A03F-E3C301CBBE2C}"/>
          </ac:picMkLst>
        </pc:picChg>
        <pc:picChg chg="del">
          <ac:chgData name="张 智" userId="36bdf691fd3510be" providerId="LiveId" clId="{F1BF4103-A6F7-42FB-B645-91339D72C5E5}" dt="2023-05-02T06:30:07.460" v="1459" actId="478"/>
          <ac:picMkLst>
            <pc:docMk/>
            <pc:sldMk cId="278210718" sldId="258"/>
            <ac:picMk id="2052" creationId="{13A1DD16-B878-4A10-845F-51AC30E17090}"/>
          </ac:picMkLst>
        </pc:picChg>
        <pc:picChg chg="del mod">
          <ac:chgData name="张 智" userId="36bdf691fd3510be" providerId="LiveId" clId="{F1BF4103-A6F7-42FB-B645-91339D72C5E5}" dt="2023-05-02T06:32:34.012" v="1472" actId="478"/>
          <ac:picMkLst>
            <pc:docMk/>
            <pc:sldMk cId="278210718" sldId="258"/>
            <ac:picMk id="2054" creationId="{5584A02F-4DF9-45FB-80FC-4959CE5EC395}"/>
          </ac:picMkLst>
        </pc:picChg>
        <pc:cxnChg chg="add mod">
          <ac:chgData name="张 智" userId="36bdf691fd3510be" providerId="LiveId" clId="{F1BF4103-A6F7-42FB-B645-91339D72C5E5}" dt="2023-05-02T06:38:40.932" v="1672" actId="14100"/>
          <ac:cxnSpMkLst>
            <pc:docMk/>
            <pc:sldMk cId="278210718" sldId="258"/>
            <ac:cxnSpMk id="6" creationId="{529E1DAE-CF3B-4AD1-A355-19601B86335E}"/>
          </ac:cxnSpMkLst>
        </pc:cxnChg>
      </pc:sldChg>
      <pc:sldChg chg="del">
        <pc:chgData name="张 智" userId="36bdf691fd3510be" providerId="LiveId" clId="{F1BF4103-A6F7-42FB-B645-91339D72C5E5}" dt="2023-05-01T00:19:39.708" v="66" actId="2696"/>
        <pc:sldMkLst>
          <pc:docMk/>
          <pc:sldMk cId="3864280455" sldId="258"/>
        </pc:sldMkLst>
      </pc:sldChg>
      <pc:sldChg chg="add del">
        <pc:chgData name="张 智" userId="36bdf691fd3510be" providerId="LiveId" clId="{F1BF4103-A6F7-42FB-B645-91339D72C5E5}" dt="2023-05-02T06:29:51.116" v="1457" actId="2696"/>
        <pc:sldMkLst>
          <pc:docMk/>
          <pc:sldMk cId="3874800356" sldId="258"/>
        </pc:sldMkLst>
      </pc:sldChg>
      <pc:sldChg chg="modSp mod modNotesTx">
        <pc:chgData name="张 智" userId="36bdf691fd3510be" providerId="LiveId" clId="{F1BF4103-A6F7-42FB-B645-91339D72C5E5}" dt="2023-05-03T08:18:21.589" v="14577" actId="20577"/>
        <pc:sldMkLst>
          <pc:docMk/>
          <pc:sldMk cId="1077353334" sldId="259"/>
        </pc:sldMkLst>
        <pc:spChg chg="mod">
          <ac:chgData name="张 智" userId="36bdf691fd3510be" providerId="LiveId" clId="{F1BF4103-A6F7-42FB-B645-91339D72C5E5}" dt="2023-05-02T03:46:18.430" v="1084" actId="1076"/>
          <ac:spMkLst>
            <pc:docMk/>
            <pc:sldMk cId="1077353334" sldId="259"/>
            <ac:spMk id="2" creationId="{4D02E451-CAB5-489E-8029-85B18A4CDADB}"/>
          </ac:spMkLst>
        </pc:spChg>
        <pc:spChg chg="mod">
          <ac:chgData name="张 智" userId="36bdf691fd3510be" providerId="LiveId" clId="{F1BF4103-A6F7-42FB-B645-91339D72C5E5}" dt="2023-05-03T08:08:16.336" v="13983" actId="20577"/>
          <ac:spMkLst>
            <pc:docMk/>
            <pc:sldMk cId="1077353334" sldId="259"/>
            <ac:spMk id="3" creationId="{5705EF65-B9D6-4C8D-B798-6F1EF3344DD2}"/>
          </ac:spMkLst>
        </pc:spChg>
      </pc:sldChg>
      <pc:sldChg chg="addSp delSp modSp del mod">
        <pc:chgData name="张 智" userId="36bdf691fd3510be" providerId="LiveId" clId="{F1BF4103-A6F7-42FB-B645-91339D72C5E5}" dt="2023-05-03T08:03:26.080" v="13818" actId="2696"/>
        <pc:sldMkLst>
          <pc:docMk/>
          <pc:sldMk cId="2088355591" sldId="260"/>
        </pc:sldMkLst>
        <pc:spChg chg="mod">
          <ac:chgData name="张 智" userId="36bdf691fd3510be" providerId="LiveId" clId="{F1BF4103-A6F7-42FB-B645-91339D72C5E5}" dt="2023-05-03T08:03:16.155" v="13815" actId="21"/>
          <ac:spMkLst>
            <pc:docMk/>
            <pc:sldMk cId="2088355591" sldId="260"/>
            <ac:spMk id="3" creationId="{51D879B8-998D-4269-B834-25BF87A2CC31}"/>
          </ac:spMkLst>
        </pc:spChg>
        <pc:spChg chg="add mod">
          <ac:chgData name="张 智" userId="36bdf691fd3510be" providerId="LiveId" clId="{F1BF4103-A6F7-42FB-B645-91339D72C5E5}" dt="2023-05-03T08:02:45.929" v="13803"/>
          <ac:spMkLst>
            <pc:docMk/>
            <pc:sldMk cId="2088355591" sldId="260"/>
            <ac:spMk id="8" creationId="{554B5188-582A-48C8-B627-0856C5A4BB76}"/>
          </ac:spMkLst>
        </pc:spChg>
        <pc:picChg chg="del mod">
          <ac:chgData name="张 智" userId="36bdf691fd3510be" providerId="LiveId" clId="{F1BF4103-A6F7-42FB-B645-91339D72C5E5}" dt="2023-05-03T08:03:03.759" v="13810" actId="21"/>
          <ac:picMkLst>
            <pc:docMk/>
            <pc:sldMk cId="2088355591" sldId="260"/>
            <ac:picMk id="1026" creationId="{CF941298-5018-4315-BED0-527CFA43480A}"/>
          </ac:picMkLst>
        </pc:picChg>
      </pc:sldChg>
      <pc:sldChg chg="addSp delSp modSp mod modNotesTx">
        <pc:chgData name="张 智" userId="36bdf691fd3510be" providerId="LiveId" clId="{F1BF4103-A6F7-42FB-B645-91339D72C5E5}" dt="2023-05-04T15:01:19.983" v="19325" actId="1076"/>
        <pc:sldMkLst>
          <pc:docMk/>
          <pc:sldMk cId="899030509" sldId="261"/>
        </pc:sldMkLst>
        <pc:spChg chg="mod">
          <ac:chgData name="张 智" userId="36bdf691fd3510be" providerId="LiveId" clId="{F1BF4103-A6F7-42FB-B645-91339D72C5E5}" dt="2023-05-04T15:01:19.983" v="19325" actId="1076"/>
          <ac:spMkLst>
            <pc:docMk/>
            <pc:sldMk cId="899030509" sldId="261"/>
            <ac:spMk id="2" creationId="{55FBBB20-9053-46B4-A5A2-8BC4C6B7D325}"/>
          </ac:spMkLst>
        </pc:spChg>
        <pc:spChg chg="mod">
          <ac:chgData name="张 智" userId="36bdf691fd3510be" providerId="LiveId" clId="{F1BF4103-A6F7-42FB-B645-91339D72C5E5}" dt="2023-05-04T15:01:18.320" v="19324" actId="1076"/>
          <ac:spMkLst>
            <pc:docMk/>
            <pc:sldMk cId="899030509" sldId="261"/>
            <ac:spMk id="3" creationId="{8178432B-0C75-44A3-B311-3F262FB42D25}"/>
          </ac:spMkLst>
        </pc:spChg>
        <pc:spChg chg="add del mod">
          <ac:chgData name="张 智" userId="36bdf691fd3510be" providerId="LiveId" clId="{F1BF4103-A6F7-42FB-B645-91339D72C5E5}" dt="2023-05-04T07:00:09.129" v="16821" actId="478"/>
          <ac:spMkLst>
            <pc:docMk/>
            <pc:sldMk cId="899030509" sldId="261"/>
            <ac:spMk id="4" creationId="{99563A5F-D56E-4136-895B-8CA209F7CF1A}"/>
          </ac:spMkLst>
        </pc:spChg>
        <pc:spChg chg="add del mod">
          <ac:chgData name="张 智" userId="36bdf691fd3510be" providerId="LiveId" clId="{F1BF4103-A6F7-42FB-B645-91339D72C5E5}" dt="2023-05-04T07:00:09.129" v="16821" actId="478"/>
          <ac:spMkLst>
            <pc:docMk/>
            <pc:sldMk cId="899030509" sldId="261"/>
            <ac:spMk id="9" creationId="{2D76AC41-5CEC-4D9D-9486-42280924D32A}"/>
          </ac:spMkLst>
        </pc:spChg>
        <pc:spChg chg="add del mod">
          <ac:chgData name="张 智" userId="36bdf691fd3510be" providerId="LiveId" clId="{F1BF4103-A6F7-42FB-B645-91339D72C5E5}" dt="2023-05-04T07:00:09.129" v="16821" actId="478"/>
          <ac:spMkLst>
            <pc:docMk/>
            <pc:sldMk cId="899030509" sldId="261"/>
            <ac:spMk id="10" creationId="{4E42E96D-2982-491D-97F3-7D982CB921CC}"/>
          </ac:spMkLst>
        </pc:spChg>
        <pc:spChg chg="add del mod">
          <ac:chgData name="张 智" userId="36bdf691fd3510be" providerId="LiveId" clId="{F1BF4103-A6F7-42FB-B645-91339D72C5E5}" dt="2023-05-04T07:00:09.129" v="16821" actId="478"/>
          <ac:spMkLst>
            <pc:docMk/>
            <pc:sldMk cId="899030509" sldId="261"/>
            <ac:spMk id="11" creationId="{040A1348-961E-4F39-8C6A-B3E3DCBE5C85}"/>
          </ac:spMkLst>
        </pc:spChg>
        <pc:spChg chg="add del mod">
          <ac:chgData name="张 智" userId="36bdf691fd3510be" providerId="LiveId" clId="{F1BF4103-A6F7-42FB-B645-91339D72C5E5}" dt="2023-05-04T07:00:09.129" v="16821" actId="478"/>
          <ac:spMkLst>
            <pc:docMk/>
            <pc:sldMk cId="899030509" sldId="261"/>
            <ac:spMk id="13" creationId="{89D728C4-3D87-495E-91E8-B771FE25454B}"/>
          </ac:spMkLst>
        </pc:spChg>
        <pc:spChg chg="add del mod">
          <ac:chgData name="张 智" userId="36bdf691fd3510be" providerId="LiveId" clId="{F1BF4103-A6F7-42FB-B645-91339D72C5E5}" dt="2023-05-04T07:00:09.129" v="16821" actId="478"/>
          <ac:spMkLst>
            <pc:docMk/>
            <pc:sldMk cId="899030509" sldId="261"/>
            <ac:spMk id="14" creationId="{6B34080D-8614-4ACD-AEAB-78FE3B8328D2}"/>
          </ac:spMkLst>
        </pc:spChg>
        <pc:spChg chg="add del mod">
          <ac:chgData name="张 智" userId="36bdf691fd3510be" providerId="LiveId" clId="{F1BF4103-A6F7-42FB-B645-91339D72C5E5}" dt="2023-05-04T07:00:09.129" v="16821" actId="478"/>
          <ac:spMkLst>
            <pc:docMk/>
            <pc:sldMk cId="899030509" sldId="261"/>
            <ac:spMk id="18" creationId="{412978D4-76DE-46CF-B238-5C9E9EF89E3F}"/>
          </ac:spMkLst>
        </pc:spChg>
        <pc:spChg chg="add del mod">
          <ac:chgData name="张 智" userId="36bdf691fd3510be" providerId="LiveId" clId="{F1BF4103-A6F7-42FB-B645-91339D72C5E5}" dt="2023-05-04T07:00:09.129" v="16821" actId="478"/>
          <ac:spMkLst>
            <pc:docMk/>
            <pc:sldMk cId="899030509" sldId="261"/>
            <ac:spMk id="20" creationId="{99DA89F7-E062-411E-825E-5F263DB5CB54}"/>
          </ac:spMkLst>
        </pc:spChg>
        <pc:spChg chg="add del mod">
          <ac:chgData name="张 智" userId="36bdf691fd3510be" providerId="LiveId" clId="{F1BF4103-A6F7-42FB-B645-91339D72C5E5}" dt="2023-05-04T07:00:09.129" v="16821" actId="478"/>
          <ac:spMkLst>
            <pc:docMk/>
            <pc:sldMk cId="899030509" sldId="261"/>
            <ac:spMk id="23" creationId="{8563A554-621F-4521-BE71-B4AEA3E2283C}"/>
          </ac:spMkLst>
        </pc:spChg>
        <pc:spChg chg="add del mod">
          <ac:chgData name="张 智" userId="36bdf691fd3510be" providerId="LiveId" clId="{F1BF4103-A6F7-42FB-B645-91339D72C5E5}" dt="2023-05-04T07:00:09.129" v="16821" actId="478"/>
          <ac:spMkLst>
            <pc:docMk/>
            <pc:sldMk cId="899030509" sldId="261"/>
            <ac:spMk id="24" creationId="{4D8B397E-0015-40E6-B278-E1581502E357}"/>
          </ac:spMkLst>
        </pc:spChg>
        <pc:cxnChg chg="add del mod">
          <ac:chgData name="张 智" userId="36bdf691fd3510be" providerId="LiveId" clId="{F1BF4103-A6F7-42FB-B645-91339D72C5E5}" dt="2023-05-04T07:00:09.129" v="16821" actId="478"/>
          <ac:cxnSpMkLst>
            <pc:docMk/>
            <pc:sldMk cId="899030509" sldId="261"/>
            <ac:cxnSpMk id="6" creationId="{FDDB84D2-E2A3-4C9A-AF97-3B9C2F3A9D1D}"/>
          </ac:cxnSpMkLst>
        </pc:cxnChg>
        <pc:cxnChg chg="add del mod">
          <ac:chgData name="张 智" userId="36bdf691fd3510be" providerId="LiveId" clId="{F1BF4103-A6F7-42FB-B645-91339D72C5E5}" dt="2023-05-04T07:00:09.129" v="16821" actId="478"/>
          <ac:cxnSpMkLst>
            <pc:docMk/>
            <pc:sldMk cId="899030509" sldId="261"/>
            <ac:cxnSpMk id="7" creationId="{4902732D-FD2D-453F-8680-EA897D6184A1}"/>
          </ac:cxnSpMkLst>
        </pc:cxnChg>
        <pc:cxnChg chg="add del mod">
          <ac:chgData name="张 智" userId="36bdf691fd3510be" providerId="LiveId" clId="{F1BF4103-A6F7-42FB-B645-91339D72C5E5}" dt="2023-05-04T07:00:09.129" v="16821" actId="478"/>
          <ac:cxnSpMkLst>
            <pc:docMk/>
            <pc:sldMk cId="899030509" sldId="261"/>
            <ac:cxnSpMk id="16" creationId="{B81F9433-43E7-4401-B966-5CB4B6CD06B9}"/>
          </ac:cxnSpMkLst>
        </pc:cxnChg>
        <pc:cxnChg chg="add del mod">
          <ac:chgData name="张 智" userId="36bdf691fd3510be" providerId="LiveId" clId="{F1BF4103-A6F7-42FB-B645-91339D72C5E5}" dt="2023-05-04T07:00:09.129" v="16821" actId="478"/>
          <ac:cxnSpMkLst>
            <pc:docMk/>
            <pc:sldMk cId="899030509" sldId="261"/>
            <ac:cxnSpMk id="22" creationId="{95272981-1BD2-48B8-8697-2A8ED116D36E}"/>
          </ac:cxnSpMkLst>
        </pc:cxnChg>
      </pc:sldChg>
      <pc:sldChg chg="modSp del mod">
        <pc:chgData name="张 智" userId="36bdf691fd3510be" providerId="LiveId" clId="{F1BF4103-A6F7-42FB-B645-91339D72C5E5}" dt="2023-05-05T02:22:57.942" v="19365" actId="2696"/>
        <pc:sldMkLst>
          <pc:docMk/>
          <pc:sldMk cId="3234929158" sldId="262"/>
        </pc:sldMkLst>
        <pc:spChg chg="mod">
          <ac:chgData name="张 智" userId="36bdf691fd3510be" providerId="LiveId" clId="{F1BF4103-A6F7-42FB-B645-91339D72C5E5}" dt="2023-05-04T07:17:44.308" v="17001" actId="1076"/>
          <ac:spMkLst>
            <pc:docMk/>
            <pc:sldMk cId="3234929158" sldId="262"/>
            <ac:spMk id="2" creationId="{4C9F0848-9C25-4498-8E5B-956A76CA153C}"/>
          </ac:spMkLst>
        </pc:spChg>
        <pc:spChg chg="mod">
          <ac:chgData name="张 智" userId="36bdf691fd3510be" providerId="LiveId" clId="{F1BF4103-A6F7-42FB-B645-91339D72C5E5}" dt="2023-05-04T14:51:10.245" v="19319" actId="14100"/>
          <ac:spMkLst>
            <pc:docMk/>
            <pc:sldMk cId="3234929158" sldId="262"/>
            <ac:spMk id="3" creationId="{FB030D9E-30B5-471A-AB23-5F1A87005463}"/>
          </ac:spMkLst>
        </pc:spChg>
      </pc:sldChg>
      <pc:sldChg chg="modSp del mod">
        <pc:chgData name="张 智" userId="36bdf691fd3510be" providerId="LiveId" clId="{F1BF4103-A6F7-42FB-B645-91339D72C5E5}" dt="2023-05-04T03:02:58.869" v="15854" actId="2696"/>
        <pc:sldMkLst>
          <pc:docMk/>
          <pc:sldMk cId="3623609341" sldId="263"/>
        </pc:sldMkLst>
        <pc:spChg chg="mod">
          <ac:chgData name="张 智" userId="36bdf691fd3510be" providerId="LiveId" clId="{F1BF4103-A6F7-42FB-B645-91339D72C5E5}" dt="2023-05-02T03:48:06.134" v="1101" actId="1076"/>
          <ac:spMkLst>
            <pc:docMk/>
            <pc:sldMk cId="3623609341" sldId="263"/>
            <ac:spMk id="2" creationId="{BD0612B0-7304-4411-9F5D-7EE29AD54701}"/>
          </ac:spMkLst>
        </pc:spChg>
        <pc:spChg chg="mod">
          <ac:chgData name="张 智" userId="36bdf691fd3510be" providerId="LiveId" clId="{F1BF4103-A6F7-42FB-B645-91339D72C5E5}" dt="2023-05-02T03:48:09.119" v="1102" actId="1076"/>
          <ac:spMkLst>
            <pc:docMk/>
            <pc:sldMk cId="3623609341" sldId="263"/>
            <ac:spMk id="3" creationId="{E1DE45D6-101F-4BD2-91BA-94C261461E60}"/>
          </ac:spMkLst>
        </pc:spChg>
      </pc:sldChg>
      <pc:sldChg chg="add">
        <pc:chgData name="张 智" userId="36bdf691fd3510be" providerId="LiveId" clId="{F1BF4103-A6F7-42FB-B645-91339D72C5E5}" dt="2023-05-06T02:51:28.198" v="24040"/>
        <pc:sldMkLst>
          <pc:docMk/>
          <pc:sldMk cId="3791454529" sldId="263"/>
        </pc:sldMkLst>
      </pc:sldChg>
      <pc:sldChg chg="addSp delSp modSp del mod modNotesTx">
        <pc:chgData name="张 智" userId="36bdf691fd3510be" providerId="LiveId" clId="{F1BF4103-A6F7-42FB-B645-91339D72C5E5}" dt="2023-05-02T07:39:24.852" v="3972" actId="2696"/>
        <pc:sldMkLst>
          <pc:docMk/>
          <pc:sldMk cId="2789279243" sldId="264"/>
        </pc:sldMkLst>
        <pc:spChg chg="mod">
          <ac:chgData name="张 智" userId="36bdf691fd3510be" providerId="LiveId" clId="{F1BF4103-A6F7-42FB-B645-91339D72C5E5}" dt="2023-05-01T00:19:55.316" v="68" actId="1076"/>
          <ac:spMkLst>
            <pc:docMk/>
            <pc:sldMk cId="2789279243" sldId="264"/>
            <ac:spMk id="2" creationId="{CA99708B-3AE7-4FD2-9F85-49650B468ADF}"/>
          </ac:spMkLst>
        </pc:spChg>
        <pc:spChg chg="mod">
          <ac:chgData name="张 智" userId="36bdf691fd3510be" providerId="LiveId" clId="{F1BF4103-A6F7-42FB-B645-91339D72C5E5}" dt="2023-05-01T00:20:13.659" v="71" actId="255"/>
          <ac:spMkLst>
            <pc:docMk/>
            <pc:sldMk cId="2789279243" sldId="264"/>
            <ac:spMk id="3" creationId="{B763D7E1-DE59-4482-AAAF-204B0FB6880B}"/>
          </ac:spMkLst>
        </pc:spChg>
        <pc:spChg chg="add del mod">
          <ac:chgData name="张 智" userId="36bdf691fd3510be" providerId="LiveId" clId="{F1BF4103-A6F7-42FB-B645-91339D72C5E5}" dt="2023-05-02T07:33:00.507" v="3717" actId="21"/>
          <ac:spMkLst>
            <pc:docMk/>
            <pc:sldMk cId="2789279243" sldId="264"/>
            <ac:spMk id="5" creationId="{21A0B5A4-78FC-4EB5-936D-2CA6D1AF0C2B}"/>
          </ac:spMkLst>
        </pc:spChg>
      </pc:sldChg>
      <pc:sldChg chg="addSp delSp modSp mod modNotesTx">
        <pc:chgData name="张 智" userId="36bdf691fd3510be" providerId="LiveId" clId="{F1BF4103-A6F7-42FB-B645-91339D72C5E5}" dt="2023-05-02T15:02:00.940" v="7018" actId="313"/>
        <pc:sldMkLst>
          <pc:docMk/>
          <pc:sldMk cId="3123700147" sldId="265"/>
        </pc:sldMkLst>
        <pc:spChg chg="mod">
          <ac:chgData name="张 智" userId="36bdf691fd3510be" providerId="LiveId" clId="{F1BF4103-A6F7-42FB-B645-91339D72C5E5}" dt="2023-05-02T14:30:31.969" v="6521" actId="14100"/>
          <ac:spMkLst>
            <pc:docMk/>
            <pc:sldMk cId="3123700147" sldId="265"/>
            <ac:spMk id="2" creationId="{CACF3337-D202-49F4-B586-B90CFA38A20B}"/>
          </ac:spMkLst>
        </pc:spChg>
        <pc:spChg chg="mod">
          <ac:chgData name="张 智" userId="36bdf691fd3510be" providerId="LiveId" clId="{F1BF4103-A6F7-42FB-B645-91339D72C5E5}" dt="2023-05-02T15:00:48.067" v="6883" actId="20577"/>
          <ac:spMkLst>
            <pc:docMk/>
            <pc:sldMk cId="3123700147" sldId="265"/>
            <ac:spMk id="3" creationId="{FD95B780-4F46-48E4-8A07-635D534C3326}"/>
          </ac:spMkLst>
        </pc:spChg>
        <pc:spChg chg="mod">
          <ac:chgData name="张 智" userId="36bdf691fd3510be" providerId="LiveId" clId="{F1BF4103-A6F7-42FB-B645-91339D72C5E5}" dt="2023-05-02T14:30:47.033" v="6523" actId="1076"/>
          <ac:spMkLst>
            <pc:docMk/>
            <pc:sldMk cId="3123700147" sldId="265"/>
            <ac:spMk id="8" creationId="{A5D4AF9A-B5A4-4DDF-B564-FF165CEEA72F}"/>
          </ac:spMkLst>
        </pc:spChg>
        <pc:spChg chg="mod">
          <ac:chgData name="张 智" userId="36bdf691fd3510be" providerId="LiveId" clId="{F1BF4103-A6F7-42FB-B645-91339D72C5E5}" dt="2023-05-02T14:30:47.033" v="6523" actId="1076"/>
          <ac:spMkLst>
            <pc:docMk/>
            <pc:sldMk cId="3123700147" sldId="265"/>
            <ac:spMk id="9" creationId="{00E95105-A102-4075-8B1F-9AD7A2841871}"/>
          </ac:spMkLst>
        </pc:spChg>
        <pc:spChg chg="mod">
          <ac:chgData name="张 智" userId="36bdf691fd3510be" providerId="LiveId" clId="{F1BF4103-A6F7-42FB-B645-91339D72C5E5}" dt="2023-05-02T14:30:47.033" v="6523" actId="1076"/>
          <ac:spMkLst>
            <pc:docMk/>
            <pc:sldMk cId="3123700147" sldId="265"/>
            <ac:spMk id="10" creationId="{B4BAD64F-AC8F-4525-B881-7DD584DC9B0E}"/>
          </ac:spMkLst>
        </pc:spChg>
        <pc:picChg chg="add mod">
          <ac:chgData name="张 智" userId="36bdf691fd3510be" providerId="LiveId" clId="{F1BF4103-A6F7-42FB-B645-91339D72C5E5}" dt="2023-05-02T14:30:47.033" v="6523" actId="1076"/>
          <ac:picMkLst>
            <pc:docMk/>
            <pc:sldMk cId="3123700147" sldId="265"/>
            <ac:picMk id="5" creationId="{8724B22B-0420-49C9-9A22-7AFA974313A2}"/>
          </ac:picMkLst>
        </pc:picChg>
        <pc:picChg chg="add mod">
          <ac:chgData name="张 智" userId="36bdf691fd3510be" providerId="LiveId" clId="{F1BF4103-A6F7-42FB-B645-91339D72C5E5}" dt="2023-05-02T14:30:47.033" v="6523" actId="1076"/>
          <ac:picMkLst>
            <pc:docMk/>
            <pc:sldMk cId="3123700147" sldId="265"/>
            <ac:picMk id="11" creationId="{A1FD7C39-3638-4692-9517-9B4805A35B5A}"/>
          </ac:picMkLst>
        </pc:picChg>
        <pc:picChg chg="del mod">
          <ac:chgData name="张 智" userId="36bdf691fd3510be" providerId="LiveId" clId="{F1BF4103-A6F7-42FB-B645-91339D72C5E5}" dt="2023-05-02T14:24:35.696" v="6473" actId="478"/>
          <ac:picMkLst>
            <pc:docMk/>
            <pc:sldMk cId="3123700147" sldId="265"/>
            <ac:picMk id="3074" creationId="{55440CF8-81F6-495C-B04D-089AB7623A59}"/>
          </ac:picMkLst>
        </pc:picChg>
        <pc:picChg chg="mod">
          <ac:chgData name="张 智" userId="36bdf691fd3510be" providerId="LiveId" clId="{F1BF4103-A6F7-42FB-B645-91339D72C5E5}" dt="2023-05-02T14:30:47.033" v="6523" actId="1076"/>
          <ac:picMkLst>
            <pc:docMk/>
            <pc:sldMk cId="3123700147" sldId="265"/>
            <ac:picMk id="3076" creationId="{4A953912-B02E-422B-B640-1C8F46FF98DB}"/>
          </ac:picMkLst>
        </pc:picChg>
        <pc:picChg chg="del mod">
          <ac:chgData name="张 智" userId="36bdf691fd3510be" providerId="LiveId" clId="{F1BF4103-A6F7-42FB-B645-91339D72C5E5}" dt="2023-05-02T14:29:05.246" v="6481" actId="478"/>
          <ac:picMkLst>
            <pc:docMk/>
            <pc:sldMk cId="3123700147" sldId="265"/>
            <ac:picMk id="3078" creationId="{4E8D0B29-2AF6-457E-B82E-D50A36F7C290}"/>
          </ac:picMkLst>
        </pc:picChg>
      </pc:sldChg>
      <pc:sldChg chg="addSp delSp modSp mod modAnim modNotesTx">
        <pc:chgData name="张 智" userId="36bdf691fd3510be" providerId="LiveId" clId="{F1BF4103-A6F7-42FB-B645-91339D72C5E5}" dt="2023-05-03T02:11:08.373" v="7986" actId="20577"/>
        <pc:sldMkLst>
          <pc:docMk/>
          <pc:sldMk cId="1082766398" sldId="266"/>
        </pc:sldMkLst>
        <pc:spChg chg="mod">
          <ac:chgData name="张 智" userId="36bdf691fd3510be" providerId="LiveId" clId="{F1BF4103-A6F7-42FB-B645-91339D72C5E5}" dt="2023-05-02T03:47:14.454" v="1092" actId="1076"/>
          <ac:spMkLst>
            <pc:docMk/>
            <pc:sldMk cId="1082766398" sldId="266"/>
            <ac:spMk id="2" creationId="{CACF3337-D202-49F4-B586-B90CFA38A20B}"/>
          </ac:spMkLst>
        </pc:spChg>
        <pc:spChg chg="mod">
          <ac:chgData name="张 智" userId="36bdf691fd3510be" providerId="LiveId" clId="{F1BF4103-A6F7-42FB-B645-91339D72C5E5}" dt="2023-05-03T02:10:56.023" v="7953" actId="20577"/>
          <ac:spMkLst>
            <pc:docMk/>
            <pc:sldMk cId="1082766398" sldId="266"/>
            <ac:spMk id="3" creationId="{FD95B780-4F46-48E4-8A07-635D534C3326}"/>
          </ac:spMkLst>
        </pc:spChg>
        <pc:spChg chg="del">
          <ac:chgData name="张 智" userId="36bdf691fd3510be" providerId="LiveId" clId="{F1BF4103-A6F7-42FB-B645-91339D72C5E5}" dt="2023-05-02T15:05:10.026" v="7124" actId="478"/>
          <ac:spMkLst>
            <pc:docMk/>
            <pc:sldMk cId="1082766398" sldId="266"/>
            <ac:spMk id="7" creationId="{51C713F4-6A7F-4AA9-AC4A-149B0F05F4B9}"/>
          </ac:spMkLst>
        </pc:spChg>
        <pc:spChg chg="del">
          <ac:chgData name="张 智" userId="36bdf691fd3510be" providerId="LiveId" clId="{F1BF4103-A6F7-42FB-B645-91339D72C5E5}" dt="2023-05-02T15:02:18.576" v="7019" actId="478"/>
          <ac:spMkLst>
            <pc:docMk/>
            <pc:sldMk cId="1082766398" sldId="266"/>
            <ac:spMk id="8" creationId="{A5D4AF9A-B5A4-4DDF-B564-FF165CEEA72F}"/>
          </ac:spMkLst>
        </pc:spChg>
        <pc:spChg chg="del">
          <ac:chgData name="张 智" userId="36bdf691fd3510be" providerId="LiveId" clId="{F1BF4103-A6F7-42FB-B645-91339D72C5E5}" dt="2023-05-02T15:02:18.576" v="7019" actId="478"/>
          <ac:spMkLst>
            <pc:docMk/>
            <pc:sldMk cId="1082766398" sldId="266"/>
            <ac:spMk id="9" creationId="{00E95105-A102-4075-8B1F-9AD7A2841871}"/>
          </ac:spMkLst>
        </pc:spChg>
        <pc:spChg chg="del">
          <ac:chgData name="张 智" userId="36bdf691fd3510be" providerId="LiveId" clId="{F1BF4103-A6F7-42FB-B645-91339D72C5E5}" dt="2023-05-02T15:02:18.576" v="7019" actId="478"/>
          <ac:spMkLst>
            <pc:docMk/>
            <pc:sldMk cId="1082766398" sldId="266"/>
            <ac:spMk id="10" creationId="{B4BAD64F-AC8F-4525-B881-7DD584DC9B0E}"/>
          </ac:spMkLst>
        </pc:spChg>
        <pc:spChg chg="del">
          <ac:chgData name="张 智" userId="36bdf691fd3510be" providerId="LiveId" clId="{F1BF4103-A6F7-42FB-B645-91339D72C5E5}" dt="2023-05-02T15:05:07.262" v="7123" actId="478"/>
          <ac:spMkLst>
            <pc:docMk/>
            <pc:sldMk cId="1082766398" sldId="266"/>
            <ac:spMk id="13" creationId="{34B63ABA-B7E6-446D-B8FF-04E05AFCECF9}"/>
          </ac:spMkLst>
        </pc:spChg>
        <pc:graphicFrameChg chg="del">
          <ac:chgData name="张 智" userId="36bdf691fd3510be" providerId="LiveId" clId="{F1BF4103-A6F7-42FB-B645-91339D72C5E5}" dt="2023-05-02T15:05:10.026" v="7124" actId="478"/>
          <ac:graphicFrameMkLst>
            <pc:docMk/>
            <pc:sldMk cId="1082766398" sldId="266"/>
            <ac:graphicFrameMk id="5" creationId="{703F3D5F-AF45-4F22-A58F-EF6D8A12F1C1}"/>
          </ac:graphicFrameMkLst>
        </pc:graphicFrameChg>
        <pc:graphicFrameChg chg="add del mod modGraphic">
          <ac:chgData name="张 智" userId="36bdf691fd3510be" providerId="LiveId" clId="{F1BF4103-A6F7-42FB-B645-91339D72C5E5}" dt="2023-05-02T15:16:48.375" v="7477" actId="21"/>
          <ac:graphicFrameMkLst>
            <pc:docMk/>
            <pc:sldMk cId="1082766398" sldId="266"/>
            <ac:graphicFrameMk id="14" creationId="{68AE79DF-0A95-4E0A-9435-A924995D2C6C}"/>
          </ac:graphicFrameMkLst>
        </pc:graphicFrameChg>
        <pc:picChg chg="del">
          <ac:chgData name="张 智" userId="36bdf691fd3510be" providerId="LiveId" clId="{F1BF4103-A6F7-42FB-B645-91339D72C5E5}" dt="2023-05-02T15:02:18.576" v="7019" actId="478"/>
          <ac:picMkLst>
            <pc:docMk/>
            <pc:sldMk cId="1082766398" sldId="266"/>
            <ac:picMk id="3074" creationId="{55440CF8-81F6-495C-B04D-089AB7623A59}"/>
          </ac:picMkLst>
        </pc:picChg>
        <pc:picChg chg="del">
          <ac:chgData name="张 智" userId="36bdf691fd3510be" providerId="LiveId" clId="{F1BF4103-A6F7-42FB-B645-91339D72C5E5}" dt="2023-05-02T15:02:18.576" v="7019" actId="478"/>
          <ac:picMkLst>
            <pc:docMk/>
            <pc:sldMk cId="1082766398" sldId="266"/>
            <ac:picMk id="3076" creationId="{4A953912-B02E-422B-B640-1C8F46FF98DB}"/>
          </ac:picMkLst>
        </pc:picChg>
        <pc:picChg chg="del">
          <ac:chgData name="张 智" userId="36bdf691fd3510be" providerId="LiveId" clId="{F1BF4103-A6F7-42FB-B645-91339D72C5E5}" dt="2023-05-02T15:02:18.576" v="7019" actId="478"/>
          <ac:picMkLst>
            <pc:docMk/>
            <pc:sldMk cId="1082766398" sldId="266"/>
            <ac:picMk id="3078" creationId="{4E8D0B29-2AF6-457E-B82E-D50A36F7C290}"/>
          </ac:picMkLst>
        </pc:picChg>
      </pc:sldChg>
      <pc:sldChg chg="addSp delSp modSp mod modNotesTx">
        <pc:chgData name="张 智" userId="36bdf691fd3510be" providerId="LiveId" clId="{F1BF4103-A6F7-42FB-B645-91339D72C5E5}" dt="2023-05-03T06:51:40.808" v="12306" actId="1076"/>
        <pc:sldMkLst>
          <pc:docMk/>
          <pc:sldMk cId="4281615526" sldId="267"/>
        </pc:sldMkLst>
        <pc:spChg chg="del mod">
          <ac:chgData name="张 智" userId="36bdf691fd3510be" providerId="LiveId" clId="{F1BF4103-A6F7-42FB-B645-91339D72C5E5}" dt="2023-05-03T06:31:50.434" v="11030" actId="478"/>
          <ac:spMkLst>
            <pc:docMk/>
            <pc:sldMk cId="4281615526" sldId="267"/>
            <ac:spMk id="2" creationId="{CFFDAC60-A7A6-43BB-9AE6-E6737B84D99B}"/>
          </ac:spMkLst>
        </pc:spChg>
        <pc:spChg chg="del mod">
          <ac:chgData name="张 智" userId="36bdf691fd3510be" providerId="LiveId" clId="{F1BF4103-A6F7-42FB-B645-91339D72C5E5}" dt="2023-05-03T03:32:00.988" v="10394" actId="478"/>
          <ac:spMkLst>
            <pc:docMk/>
            <pc:sldMk cId="4281615526" sldId="267"/>
            <ac:spMk id="3" creationId="{32111EBC-E3C0-470B-B785-2E1AAE3530F7}"/>
          </ac:spMkLst>
        </pc:spChg>
        <pc:spChg chg="add del mod">
          <ac:chgData name="张 智" userId="36bdf691fd3510be" providerId="LiveId" clId="{F1BF4103-A6F7-42FB-B645-91339D72C5E5}" dt="2023-05-03T03:32:02.684" v="10395" actId="478"/>
          <ac:spMkLst>
            <pc:docMk/>
            <pc:sldMk cId="4281615526" sldId="267"/>
            <ac:spMk id="5" creationId="{F535EBA4-C1B2-4565-A8D8-001D5AC89FF7}"/>
          </ac:spMkLst>
        </pc:spChg>
        <pc:spChg chg="add del mod">
          <ac:chgData name="张 智" userId="36bdf691fd3510be" providerId="LiveId" clId="{F1BF4103-A6F7-42FB-B645-91339D72C5E5}" dt="2023-05-03T06:51:31.575" v="12303" actId="478"/>
          <ac:spMkLst>
            <pc:docMk/>
            <pc:sldMk cId="4281615526" sldId="267"/>
            <ac:spMk id="8" creationId="{229A0D88-C63B-4DD2-B76C-A0D072C0A7DB}"/>
          </ac:spMkLst>
        </pc:spChg>
        <pc:spChg chg="add del mod">
          <ac:chgData name="张 智" userId="36bdf691fd3510be" providerId="LiveId" clId="{F1BF4103-A6F7-42FB-B645-91339D72C5E5}" dt="2023-05-03T06:31:53.657" v="11031" actId="478"/>
          <ac:spMkLst>
            <pc:docMk/>
            <pc:sldMk cId="4281615526" sldId="267"/>
            <ac:spMk id="10" creationId="{35673C58-4F5E-4711-B948-44852B1BB753}"/>
          </ac:spMkLst>
        </pc:spChg>
        <pc:spChg chg="add del mod">
          <ac:chgData name="张 智" userId="36bdf691fd3510be" providerId="LiveId" clId="{F1BF4103-A6F7-42FB-B645-91339D72C5E5}" dt="2023-05-03T06:51:33.708" v="12304" actId="478"/>
          <ac:spMkLst>
            <pc:docMk/>
            <pc:sldMk cId="4281615526" sldId="267"/>
            <ac:spMk id="17" creationId="{F594AE9E-6AC2-4B91-8F8C-CFB10949FCA9}"/>
          </ac:spMkLst>
        </pc:spChg>
        <pc:picChg chg="add del mod">
          <ac:chgData name="张 智" userId="36bdf691fd3510be" providerId="LiveId" clId="{F1BF4103-A6F7-42FB-B645-91339D72C5E5}" dt="2023-05-03T06:34:49.285" v="11157" actId="478"/>
          <ac:picMkLst>
            <pc:docMk/>
            <pc:sldMk cId="4281615526" sldId="267"/>
            <ac:picMk id="7" creationId="{0914184F-9447-432B-BE94-1A8181940C46}"/>
          </ac:picMkLst>
        </pc:picChg>
        <pc:picChg chg="add del mod">
          <ac:chgData name="张 智" userId="36bdf691fd3510be" providerId="LiveId" clId="{F1BF4103-A6F7-42FB-B645-91339D72C5E5}" dt="2023-05-03T06:34:55.455" v="11159" actId="478"/>
          <ac:picMkLst>
            <pc:docMk/>
            <pc:sldMk cId="4281615526" sldId="267"/>
            <ac:picMk id="12" creationId="{A842CC0A-E87B-4376-A22D-00BC6D221369}"/>
          </ac:picMkLst>
        </pc:picChg>
        <pc:picChg chg="add mod">
          <ac:chgData name="张 智" userId="36bdf691fd3510be" providerId="LiveId" clId="{F1BF4103-A6F7-42FB-B645-91339D72C5E5}" dt="2023-05-03T06:51:40.808" v="12306" actId="1076"/>
          <ac:picMkLst>
            <pc:docMk/>
            <pc:sldMk cId="4281615526" sldId="267"/>
            <ac:picMk id="14" creationId="{1C8E0F02-126B-48E6-B6C7-E5FABF37871F}"/>
          </ac:picMkLst>
        </pc:picChg>
        <pc:inkChg chg="add del">
          <ac:chgData name="张 智" userId="36bdf691fd3510be" providerId="LiveId" clId="{F1BF4103-A6F7-42FB-B645-91339D72C5E5}" dt="2023-05-03T06:47:47.320" v="11877" actId="478"/>
          <ac:inkMkLst>
            <pc:docMk/>
            <pc:sldMk cId="4281615526" sldId="267"/>
            <ac:inkMk id="15" creationId="{E28AD8FB-DCEC-4ECB-8663-E24397946705}"/>
          </ac:inkMkLst>
        </pc:inkChg>
      </pc:sldChg>
      <pc:sldChg chg="del">
        <pc:chgData name="张 智" userId="36bdf691fd3510be" providerId="LiveId" clId="{F1BF4103-A6F7-42FB-B645-91339D72C5E5}" dt="2023-05-05T15:48:32.989" v="22864" actId="2696"/>
        <pc:sldMkLst>
          <pc:docMk/>
          <pc:sldMk cId="3095029341" sldId="268"/>
        </pc:sldMkLst>
      </pc:sldChg>
      <pc:sldChg chg="add">
        <pc:chgData name="张 智" userId="36bdf691fd3510be" providerId="LiveId" clId="{F1BF4103-A6F7-42FB-B645-91339D72C5E5}" dt="2023-05-06T02:51:28.198" v="24040"/>
        <pc:sldMkLst>
          <pc:docMk/>
          <pc:sldMk cId="2333892740" sldId="271"/>
        </pc:sldMkLst>
      </pc:sldChg>
      <pc:sldChg chg="add">
        <pc:chgData name="张 智" userId="36bdf691fd3510be" providerId="LiveId" clId="{F1BF4103-A6F7-42FB-B645-91339D72C5E5}" dt="2023-05-06T02:51:28.198" v="24040"/>
        <pc:sldMkLst>
          <pc:docMk/>
          <pc:sldMk cId="2687276942" sldId="273"/>
        </pc:sldMkLst>
      </pc:sldChg>
      <pc:sldChg chg="add">
        <pc:chgData name="张 智" userId="36bdf691fd3510be" providerId="LiveId" clId="{F1BF4103-A6F7-42FB-B645-91339D72C5E5}" dt="2023-05-06T02:51:28.198" v="24040"/>
        <pc:sldMkLst>
          <pc:docMk/>
          <pc:sldMk cId="2838038400" sldId="274"/>
        </pc:sldMkLst>
      </pc:sldChg>
      <pc:sldChg chg="add">
        <pc:chgData name="张 智" userId="36bdf691fd3510be" providerId="LiveId" clId="{F1BF4103-A6F7-42FB-B645-91339D72C5E5}" dt="2023-05-06T02:51:28.198" v="24040"/>
        <pc:sldMkLst>
          <pc:docMk/>
          <pc:sldMk cId="971269223" sldId="275"/>
        </pc:sldMkLst>
      </pc:sldChg>
      <pc:sldChg chg="modSp add mod">
        <pc:chgData name="张 智" userId="36bdf691fd3510be" providerId="LiveId" clId="{F1BF4103-A6F7-42FB-B645-91339D72C5E5}" dt="2023-05-06T02:51:28.479" v="24041" actId="27636"/>
        <pc:sldMkLst>
          <pc:docMk/>
          <pc:sldMk cId="221711109" sldId="276"/>
        </pc:sldMkLst>
        <pc:spChg chg="mod">
          <ac:chgData name="张 智" userId="36bdf691fd3510be" providerId="LiveId" clId="{F1BF4103-A6F7-42FB-B645-91339D72C5E5}" dt="2023-05-06T02:51:28.479" v="24041" actId="27636"/>
          <ac:spMkLst>
            <pc:docMk/>
            <pc:sldMk cId="221711109" sldId="276"/>
            <ac:spMk id="12" creationId="{00000000-0000-0000-0000-000000000000}"/>
          </ac:spMkLst>
        </pc:spChg>
      </pc:sldChg>
      <pc:sldChg chg="modSp add mod setBg">
        <pc:chgData name="张 智" userId="36bdf691fd3510be" providerId="LiveId" clId="{F1BF4103-A6F7-42FB-B645-91339D72C5E5}" dt="2023-05-06T02:51:28.479" v="24042" actId="27636"/>
        <pc:sldMkLst>
          <pc:docMk/>
          <pc:sldMk cId="2757093489" sldId="317"/>
        </pc:sldMkLst>
        <pc:spChg chg="mod">
          <ac:chgData name="张 智" userId="36bdf691fd3510be" providerId="LiveId" clId="{F1BF4103-A6F7-42FB-B645-91339D72C5E5}" dt="2023-05-06T02:51:28.479" v="24042" actId="27636"/>
          <ac:spMkLst>
            <pc:docMk/>
            <pc:sldMk cId="2757093489" sldId="317"/>
            <ac:spMk id="8" creationId="{00000000-0000-0000-0000-000000000000}"/>
          </ac:spMkLst>
        </pc:spChg>
      </pc:sldChg>
      <pc:sldChg chg="add">
        <pc:chgData name="张 智" userId="36bdf691fd3510be" providerId="LiveId" clId="{F1BF4103-A6F7-42FB-B645-91339D72C5E5}" dt="2023-05-06T02:51:28.198" v="24040"/>
        <pc:sldMkLst>
          <pc:docMk/>
          <pc:sldMk cId="4266707205" sldId="318"/>
        </pc:sldMkLst>
      </pc:sldChg>
      <pc:sldChg chg="add">
        <pc:chgData name="张 智" userId="36bdf691fd3510be" providerId="LiveId" clId="{F1BF4103-A6F7-42FB-B645-91339D72C5E5}" dt="2023-05-06T02:51:28.198" v="24040"/>
        <pc:sldMkLst>
          <pc:docMk/>
          <pc:sldMk cId="2079280219" sldId="319"/>
        </pc:sldMkLst>
      </pc:sldChg>
      <pc:sldChg chg="add">
        <pc:chgData name="张 智" userId="36bdf691fd3510be" providerId="LiveId" clId="{F1BF4103-A6F7-42FB-B645-91339D72C5E5}" dt="2023-05-06T02:51:28.198" v="24040"/>
        <pc:sldMkLst>
          <pc:docMk/>
          <pc:sldMk cId="871541977" sldId="320"/>
        </pc:sldMkLst>
      </pc:sldChg>
      <pc:sldChg chg="add">
        <pc:chgData name="张 智" userId="36bdf691fd3510be" providerId="LiveId" clId="{F1BF4103-A6F7-42FB-B645-91339D72C5E5}" dt="2023-05-06T02:51:28.198" v="24040"/>
        <pc:sldMkLst>
          <pc:docMk/>
          <pc:sldMk cId="83247609" sldId="332"/>
        </pc:sldMkLst>
      </pc:sldChg>
      <pc:sldChg chg="modSp add mod">
        <pc:chgData name="张 智" userId="36bdf691fd3510be" providerId="LiveId" clId="{F1BF4103-A6F7-42FB-B645-91339D72C5E5}" dt="2023-05-06T02:51:28.479" v="24043" actId="27636"/>
        <pc:sldMkLst>
          <pc:docMk/>
          <pc:sldMk cId="4198719846" sldId="355"/>
        </pc:sldMkLst>
        <pc:spChg chg="mod">
          <ac:chgData name="张 智" userId="36bdf691fd3510be" providerId="LiveId" clId="{F1BF4103-A6F7-42FB-B645-91339D72C5E5}" dt="2023-05-06T02:51:28.479" v="24043" actId="27636"/>
          <ac:spMkLst>
            <pc:docMk/>
            <pc:sldMk cId="4198719846" sldId="355"/>
            <ac:spMk id="8" creationId="{00000000-0000-0000-0000-000000000000}"/>
          </ac:spMkLst>
        </pc:spChg>
      </pc:sldChg>
      <pc:sldChg chg="addSp delSp modSp mod modAnim modNotesTx">
        <pc:chgData name="张 智" userId="36bdf691fd3510be" providerId="LiveId" clId="{F1BF4103-A6F7-42FB-B645-91339D72C5E5}" dt="2023-05-05T03:52:54.304" v="21133"/>
        <pc:sldMkLst>
          <pc:docMk/>
          <pc:sldMk cId="1558777975" sldId="418"/>
        </pc:sldMkLst>
        <pc:spChg chg="del">
          <ac:chgData name="张 智" userId="36bdf691fd3510be" providerId="LiveId" clId="{F1BF4103-A6F7-42FB-B645-91339D72C5E5}" dt="2023-05-04T07:30:02.278" v="17073" actId="478"/>
          <ac:spMkLst>
            <pc:docMk/>
            <pc:sldMk cId="1558777975" sldId="418"/>
            <ac:spMk id="3" creationId="{00000000-0000-0000-0000-000000000000}"/>
          </ac:spMkLst>
        </pc:spChg>
        <pc:spChg chg="add mod">
          <ac:chgData name="张 智" userId="36bdf691fd3510be" providerId="LiveId" clId="{F1BF4103-A6F7-42FB-B645-91339D72C5E5}" dt="2023-05-05T03:48:50.213" v="21056"/>
          <ac:spMkLst>
            <pc:docMk/>
            <pc:sldMk cId="1558777975" sldId="418"/>
            <ac:spMk id="3" creationId="{16E39FD5-37A8-4348-8381-91D726EF0830}"/>
          </ac:spMkLst>
        </pc:spChg>
        <pc:spChg chg="mod">
          <ac:chgData name="张 智" userId="36bdf691fd3510be" providerId="LiveId" clId="{F1BF4103-A6F7-42FB-B645-91339D72C5E5}" dt="2023-05-05T03:03:50.092" v="20219" actId="14100"/>
          <ac:spMkLst>
            <pc:docMk/>
            <pc:sldMk cId="1558777975" sldId="418"/>
            <ac:spMk id="4" creationId="{00000000-0000-0000-0000-000000000000}"/>
          </ac:spMkLst>
        </pc:spChg>
        <pc:spChg chg="add mod">
          <ac:chgData name="张 智" userId="36bdf691fd3510be" providerId="LiveId" clId="{F1BF4103-A6F7-42FB-B645-91339D72C5E5}" dt="2023-05-05T02:38:51.470" v="19797" actId="21"/>
          <ac:spMkLst>
            <pc:docMk/>
            <pc:sldMk cId="1558777975" sldId="418"/>
            <ac:spMk id="5" creationId="{CAA7A278-5B3B-44D6-9CD1-D4768B2395DF}"/>
          </ac:spMkLst>
        </pc:spChg>
        <pc:spChg chg="add mod">
          <ac:chgData name="张 智" userId="36bdf691fd3510be" providerId="LiveId" clId="{F1BF4103-A6F7-42FB-B645-91339D72C5E5}" dt="2023-05-05T03:07:07.411" v="20328" actId="2711"/>
          <ac:spMkLst>
            <pc:docMk/>
            <pc:sldMk cId="1558777975" sldId="418"/>
            <ac:spMk id="6" creationId="{4F5B4539-1F2F-4FE7-B0FE-6CACBF149B2A}"/>
          </ac:spMkLst>
        </pc:spChg>
        <pc:spChg chg="del mod">
          <ac:chgData name="张 智" userId="36bdf691fd3510be" providerId="LiveId" clId="{F1BF4103-A6F7-42FB-B645-91339D72C5E5}" dt="2023-05-04T15:31:07.088" v="19348" actId="478"/>
          <ac:spMkLst>
            <pc:docMk/>
            <pc:sldMk cId="1558777975" sldId="418"/>
            <ac:spMk id="7" creationId="{00000000-0000-0000-0000-000000000000}"/>
          </ac:spMkLst>
        </pc:spChg>
        <pc:spChg chg="del mod">
          <ac:chgData name="张 智" userId="36bdf691fd3510be" providerId="LiveId" clId="{F1BF4103-A6F7-42FB-B645-91339D72C5E5}" dt="2023-05-04T15:31:07.088" v="19348" actId="478"/>
          <ac:spMkLst>
            <pc:docMk/>
            <pc:sldMk cId="1558777975" sldId="418"/>
            <ac:spMk id="8" creationId="{00000000-0000-0000-0000-000000000000}"/>
          </ac:spMkLst>
        </pc:spChg>
        <pc:spChg chg="del mod">
          <ac:chgData name="张 智" userId="36bdf691fd3510be" providerId="LiveId" clId="{F1BF4103-A6F7-42FB-B645-91339D72C5E5}" dt="2023-05-04T15:31:07.088" v="19348" actId="478"/>
          <ac:spMkLst>
            <pc:docMk/>
            <pc:sldMk cId="1558777975" sldId="418"/>
            <ac:spMk id="9" creationId="{00000000-0000-0000-0000-000000000000}"/>
          </ac:spMkLst>
        </pc:spChg>
        <pc:spChg chg="del mod">
          <ac:chgData name="张 智" userId="36bdf691fd3510be" providerId="LiveId" clId="{F1BF4103-A6F7-42FB-B645-91339D72C5E5}" dt="2023-05-04T15:31:07.088" v="19348" actId="478"/>
          <ac:spMkLst>
            <pc:docMk/>
            <pc:sldMk cId="1558777975" sldId="418"/>
            <ac:spMk id="10" creationId="{00000000-0000-0000-0000-000000000000}"/>
          </ac:spMkLst>
        </pc:spChg>
        <pc:spChg chg="mod">
          <ac:chgData name="张 智" userId="36bdf691fd3510be" providerId="LiveId" clId="{F1BF4103-A6F7-42FB-B645-91339D72C5E5}" dt="2023-05-04T07:54:35.695" v="17501" actId="20577"/>
          <ac:spMkLst>
            <pc:docMk/>
            <pc:sldMk cId="1558777975" sldId="418"/>
            <ac:spMk id="17" creationId="{00000000-0000-0000-0000-000000000000}"/>
          </ac:spMkLst>
        </pc:spChg>
        <pc:spChg chg="del mod">
          <ac:chgData name="张 智" userId="36bdf691fd3510be" providerId="LiveId" clId="{F1BF4103-A6F7-42FB-B645-91339D72C5E5}" dt="2023-05-04T07:26:43.206" v="17046" actId="478"/>
          <ac:spMkLst>
            <pc:docMk/>
            <pc:sldMk cId="1558777975" sldId="418"/>
            <ac:spMk id="18" creationId="{00000000-0000-0000-0000-000000000000}"/>
          </ac:spMkLst>
        </pc:spChg>
        <pc:spChg chg="del">
          <ac:chgData name="张 智" userId="36bdf691fd3510be" providerId="LiveId" clId="{F1BF4103-A6F7-42FB-B645-91339D72C5E5}" dt="2023-05-04T07:27:24.543" v="17056" actId="478"/>
          <ac:spMkLst>
            <pc:docMk/>
            <pc:sldMk cId="1558777975" sldId="418"/>
            <ac:spMk id="19" creationId="{00000000-0000-0000-0000-000000000000}"/>
          </ac:spMkLst>
        </pc:spChg>
        <pc:spChg chg="mod">
          <ac:chgData name="张 智" userId="36bdf691fd3510be" providerId="LiveId" clId="{F1BF4103-A6F7-42FB-B645-91339D72C5E5}" dt="2023-05-04T15:26:47.888" v="19346" actId="20577"/>
          <ac:spMkLst>
            <pc:docMk/>
            <pc:sldMk cId="1558777975" sldId="418"/>
            <ac:spMk id="20" creationId="{00000000-0000-0000-0000-000000000000}"/>
          </ac:spMkLst>
        </pc:spChg>
        <pc:grpChg chg="del mod">
          <ac:chgData name="张 智" userId="36bdf691fd3510be" providerId="LiveId" clId="{F1BF4103-A6F7-42FB-B645-91339D72C5E5}" dt="2023-05-04T15:31:07.088" v="19348" actId="478"/>
          <ac:grpSpMkLst>
            <pc:docMk/>
            <pc:sldMk cId="1558777975" sldId="418"/>
            <ac:grpSpMk id="21" creationId="{00000000-0000-0000-0000-000000000000}"/>
          </ac:grpSpMkLst>
        </pc:grpChg>
        <pc:grpChg chg="del mod">
          <ac:chgData name="张 智" userId="36bdf691fd3510be" providerId="LiveId" clId="{F1BF4103-A6F7-42FB-B645-91339D72C5E5}" dt="2023-05-04T15:31:07.088" v="19348" actId="478"/>
          <ac:grpSpMkLst>
            <pc:docMk/>
            <pc:sldMk cId="1558777975" sldId="418"/>
            <ac:grpSpMk id="28" creationId="{00000000-0000-0000-0000-000000000000}"/>
          </ac:grpSpMkLst>
        </pc:grpChg>
        <pc:grpChg chg="del mod ord">
          <ac:chgData name="张 智" userId="36bdf691fd3510be" providerId="LiveId" clId="{F1BF4103-A6F7-42FB-B645-91339D72C5E5}" dt="2023-05-04T15:31:07.088" v="19348" actId="478"/>
          <ac:grpSpMkLst>
            <pc:docMk/>
            <pc:sldMk cId="1558777975" sldId="418"/>
            <ac:grpSpMk id="31" creationId="{00000000-0000-0000-0000-000000000000}"/>
          </ac:grpSpMkLst>
        </pc:grpChg>
        <pc:grpChg chg="del mod">
          <ac:chgData name="张 智" userId="36bdf691fd3510be" providerId="LiveId" clId="{F1BF4103-A6F7-42FB-B645-91339D72C5E5}" dt="2023-05-04T15:31:07.088" v="19348" actId="478"/>
          <ac:grpSpMkLst>
            <pc:docMk/>
            <pc:sldMk cId="1558777975" sldId="418"/>
            <ac:grpSpMk id="34" creationId="{00000000-0000-0000-0000-000000000000}"/>
          </ac:grpSpMkLst>
        </pc:grpChg>
        <pc:grpChg chg="del mod">
          <ac:chgData name="张 智" userId="36bdf691fd3510be" providerId="LiveId" clId="{F1BF4103-A6F7-42FB-B645-91339D72C5E5}" dt="2023-05-04T15:31:07.088" v="19348" actId="478"/>
          <ac:grpSpMkLst>
            <pc:docMk/>
            <pc:sldMk cId="1558777975" sldId="418"/>
            <ac:grpSpMk id="35" creationId="{00000000-0000-0000-0000-000000000000}"/>
          </ac:grpSpMkLst>
        </pc:grpChg>
        <pc:picChg chg="add del mod">
          <ac:chgData name="张 智" userId="36bdf691fd3510be" providerId="LiveId" clId="{F1BF4103-A6F7-42FB-B645-91339D72C5E5}" dt="2023-05-04T15:31:46.532" v="19359" actId="478"/>
          <ac:picMkLst>
            <pc:docMk/>
            <pc:sldMk cId="1558777975" sldId="418"/>
            <ac:picMk id="3" creationId="{C25BB610-BE17-4F55-9B10-D98A33394AB6}"/>
          </ac:picMkLst>
        </pc:picChg>
        <pc:picChg chg="del">
          <ac:chgData name="张 智" userId="36bdf691fd3510be" providerId="LiveId" clId="{F1BF4103-A6F7-42FB-B645-91339D72C5E5}" dt="2023-05-04T15:31:07.088" v="19348" actId="478"/>
          <ac:picMkLst>
            <pc:docMk/>
            <pc:sldMk cId="1558777975" sldId="418"/>
            <ac:picMk id="5" creationId="{00000000-0000-0000-0000-000000000000}"/>
          </ac:picMkLst>
        </pc:picChg>
        <pc:picChg chg="del">
          <ac:chgData name="张 智" userId="36bdf691fd3510be" providerId="LiveId" clId="{F1BF4103-A6F7-42FB-B645-91339D72C5E5}" dt="2023-05-04T07:25:33.869" v="17035" actId="478"/>
          <ac:picMkLst>
            <pc:docMk/>
            <pc:sldMk cId="1558777975" sldId="418"/>
            <ac:picMk id="6" creationId="{00000000-0000-0000-0000-000000000000}"/>
          </ac:picMkLst>
        </pc:picChg>
        <pc:picChg chg="add del mod">
          <ac:chgData name="张 智" userId="36bdf691fd3510be" providerId="LiveId" clId="{F1BF4103-A6F7-42FB-B645-91339D72C5E5}" dt="2023-05-04T15:31:07.088" v="19348" actId="478"/>
          <ac:picMkLst>
            <pc:docMk/>
            <pc:sldMk cId="1558777975" sldId="418"/>
            <ac:picMk id="36" creationId="{0C630189-11FB-403C-9161-2720FEBF7941}"/>
          </ac:picMkLst>
        </pc:picChg>
        <pc:picChg chg="add del mod">
          <ac:chgData name="张 智" userId="36bdf691fd3510be" providerId="LiveId" clId="{F1BF4103-A6F7-42FB-B645-91339D72C5E5}" dt="2023-05-04T15:32:04.154" v="19364" actId="478"/>
          <ac:picMkLst>
            <pc:docMk/>
            <pc:sldMk cId="1558777975" sldId="418"/>
            <ac:picMk id="2050" creationId="{3E4EB6DF-B5EF-43BE-8688-E4014D696437}"/>
          </ac:picMkLst>
        </pc:picChg>
        <pc:cxnChg chg="del mod">
          <ac:chgData name="张 智" userId="36bdf691fd3510be" providerId="LiveId" clId="{F1BF4103-A6F7-42FB-B645-91339D72C5E5}" dt="2023-05-04T15:31:07.088" v="19348" actId="478"/>
          <ac:cxnSpMkLst>
            <pc:docMk/>
            <pc:sldMk cId="1558777975" sldId="418"/>
            <ac:cxnSpMk id="11" creationId="{00000000-0000-0000-0000-000000000000}"/>
          </ac:cxnSpMkLst>
        </pc:cxnChg>
        <pc:cxnChg chg="add del mod">
          <ac:chgData name="张 智" userId="36bdf691fd3510be" providerId="LiveId" clId="{F1BF4103-A6F7-42FB-B645-91339D72C5E5}" dt="2023-05-04T15:31:07.088" v="19348" actId="478"/>
          <ac:cxnSpMkLst>
            <pc:docMk/>
            <pc:sldMk cId="1558777975" sldId="418"/>
            <ac:cxnSpMk id="12" creationId="{9C9C61C3-145D-443B-B08E-1702E3C9F7EF}"/>
          </ac:cxnSpMkLst>
        </pc:cxnChg>
        <pc:cxnChg chg="del mod">
          <ac:chgData name="张 智" userId="36bdf691fd3510be" providerId="LiveId" clId="{F1BF4103-A6F7-42FB-B645-91339D72C5E5}" dt="2023-05-04T15:31:07.088" v="19348" actId="478"/>
          <ac:cxnSpMkLst>
            <pc:docMk/>
            <pc:sldMk cId="1558777975" sldId="418"/>
            <ac:cxnSpMk id="13" creationId="{00000000-0000-0000-0000-000000000000}"/>
          </ac:cxnSpMkLst>
        </pc:cxnChg>
        <pc:cxnChg chg="del mod">
          <ac:chgData name="张 智" userId="36bdf691fd3510be" providerId="LiveId" clId="{F1BF4103-A6F7-42FB-B645-91339D72C5E5}" dt="2023-05-04T15:31:07.088" v="19348" actId="478"/>
          <ac:cxnSpMkLst>
            <pc:docMk/>
            <pc:sldMk cId="1558777975" sldId="418"/>
            <ac:cxnSpMk id="15" creationId="{00000000-0000-0000-0000-000000000000}"/>
          </ac:cxnSpMkLst>
        </pc:cxnChg>
        <pc:cxnChg chg="add del mod">
          <ac:chgData name="张 智" userId="36bdf691fd3510be" providerId="LiveId" clId="{F1BF4103-A6F7-42FB-B645-91339D72C5E5}" dt="2023-05-04T15:31:07.088" v="19348" actId="478"/>
          <ac:cxnSpMkLst>
            <pc:docMk/>
            <pc:sldMk cId="1558777975" sldId="418"/>
            <ac:cxnSpMk id="37" creationId="{E80C9EF7-B8A3-4F54-8599-DBEADC746C05}"/>
          </ac:cxnSpMkLst>
        </pc:cxnChg>
      </pc:sldChg>
      <pc:sldChg chg="addSp delSp modSp mod">
        <pc:chgData name="张 智" userId="36bdf691fd3510be" providerId="LiveId" clId="{F1BF4103-A6F7-42FB-B645-91339D72C5E5}" dt="2023-05-05T15:20:03.231" v="22821" actId="14100"/>
        <pc:sldMkLst>
          <pc:docMk/>
          <pc:sldMk cId="274185263" sldId="434"/>
        </pc:sldMkLst>
        <pc:spChg chg="mod">
          <ac:chgData name="张 智" userId="36bdf691fd3510be" providerId="LiveId" clId="{F1BF4103-A6F7-42FB-B645-91339D72C5E5}" dt="2023-05-05T14:57:31.914" v="22418" actId="255"/>
          <ac:spMkLst>
            <pc:docMk/>
            <pc:sldMk cId="274185263" sldId="434"/>
            <ac:spMk id="2" creationId="{00000000-0000-0000-0000-000000000000}"/>
          </ac:spMkLst>
        </pc:spChg>
        <pc:spChg chg="del">
          <ac:chgData name="张 智" userId="36bdf691fd3510be" providerId="LiveId" clId="{F1BF4103-A6F7-42FB-B645-91339D72C5E5}" dt="2023-05-04T07:30:06.433" v="17074" actId="478"/>
          <ac:spMkLst>
            <pc:docMk/>
            <pc:sldMk cId="274185263" sldId="434"/>
            <ac:spMk id="3" creationId="{00000000-0000-0000-0000-000000000000}"/>
          </ac:spMkLst>
        </pc:spChg>
        <pc:spChg chg="del mod">
          <ac:chgData name="张 智" userId="36bdf691fd3510be" providerId="LiveId" clId="{F1BF4103-A6F7-42FB-B645-91339D72C5E5}" dt="2023-05-04T07:30:30.360" v="17078" actId="478"/>
          <ac:spMkLst>
            <pc:docMk/>
            <pc:sldMk cId="274185263" sldId="434"/>
            <ac:spMk id="4" creationId="{00000000-0000-0000-0000-000000000000}"/>
          </ac:spMkLst>
        </pc:spChg>
        <pc:spChg chg="add del mod">
          <ac:chgData name="张 智" userId="36bdf691fd3510be" providerId="LiveId" clId="{F1BF4103-A6F7-42FB-B645-91339D72C5E5}" dt="2023-05-04T07:30:32.760" v="17079" actId="478"/>
          <ac:spMkLst>
            <pc:docMk/>
            <pc:sldMk cId="274185263" sldId="434"/>
            <ac:spMk id="6" creationId="{E46B177E-D31F-4A17-AF09-B6833A667351}"/>
          </ac:spMkLst>
        </pc:spChg>
        <pc:spChg chg="mod">
          <ac:chgData name="张 智" userId="36bdf691fd3510be" providerId="LiveId" clId="{F1BF4103-A6F7-42FB-B645-91339D72C5E5}" dt="2023-05-05T15:20:03.231" v="22821" actId="14100"/>
          <ac:spMkLst>
            <pc:docMk/>
            <pc:sldMk cId="274185263" sldId="434"/>
            <ac:spMk id="7" creationId="{00000000-0000-0000-0000-000000000000}"/>
          </ac:spMkLst>
        </pc:spChg>
        <pc:spChg chg="del mod">
          <ac:chgData name="张 智" userId="36bdf691fd3510be" providerId="LiveId" clId="{F1BF4103-A6F7-42FB-B645-91339D72C5E5}" dt="2023-05-04T07:36:20.696" v="17257" actId="21"/>
          <ac:spMkLst>
            <pc:docMk/>
            <pc:sldMk cId="274185263" sldId="434"/>
            <ac:spMk id="8" creationId="{00000000-0000-0000-0000-000000000000}"/>
          </ac:spMkLst>
        </pc:spChg>
        <pc:spChg chg="add mod">
          <ac:chgData name="张 智" userId="36bdf691fd3510be" providerId="LiveId" clId="{F1BF4103-A6F7-42FB-B645-91339D72C5E5}" dt="2023-05-04T07:39:56.949" v="17366" actId="404"/>
          <ac:spMkLst>
            <pc:docMk/>
            <pc:sldMk cId="274185263" sldId="434"/>
            <ac:spMk id="9" creationId="{853EF04D-4AB1-442A-9119-2911AD52F027}"/>
          </ac:spMkLst>
        </pc:spChg>
      </pc:sldChg>
      <pc:sldChg chg="addSp delSp modSp mod modAnim">
        <pc:chgData name="张 智" userId="36bdf691fd3510be" providerId="LiveId" clId="{F1BF4103-A6F7-42FB-B645-91339D72C5E5}" dt="2023-05-05T15:19:56.972" v="22819" actId="14100"/>
        <pc:sldMkLst>
          <pc:docMk/>
          <pc:sldMk cId="1092262459" sldId="435"/>
        </pc:sldMkLst>
        <pc:spChg chg="mod">
          <ac:chgData name="张 智" userId="36bdf691fd3510be" providerId="LiveId" clId="{F1BF4103-A6F7-42FB-B645-91339D72C5E5}" dt="2023-05-05T15:00:35.456" v="22496" actId="404"/>
          <ac:spMkLst>
            <pc:docMk/>
            <pc:sldMk cId="1092262459" sldId="435"/>
            <ac:spMk id="2" creationId="{00000000-0000-0000-0000-000000000000}"/>
          </ac:spMkLst>
        </pc:spChg>
        <pc:spChg chg="del">
          <ac:chgData name="张 智" userId="36bdf691fd3510be" providerId="LiveId" clId="{F1BF4103-A6F7-42FB-B645-91339D72C5E5}" dt="2023-05-04T07:30:09.755" v="17075" actId="478"/>
          <ac:spMkLst>
            <pc:docMk/>
            <pc:sldMk cId="1092262459" sldId="435"/>
            <ac:spMk id="3" creationId="{00000000-0000-0000-0000-000000000000}"/>
          </ac:spMkLst>
        </pc:spChg>
        <pc:spChg chg="mod">
          <ac:chgData name="张 智" userId="36bdf691fd3510be" providerId="LiveId" clId="{F1BF4103-A6F7-42FB-B645-91339D72C5E5}" dt="2023-05-04T07:40:00.940" v="17367" actId="404"/>
          <ac:spMkLst>
            <pc:docMk/>
            <pc:sldMk cId="1092262459" sldId="435"/>
            <ac:spMk id="4" creationId="{00000000-0000-0000-0000-000000000000}"/>
          </ac:spMkLst>
        </pc:spChg>
        <pc:spChg chg="del">
          <ac:chgData name="张 智" userId="36bdf691fd3510be" providerId="LiveId" clId="{F1BF4103-A6F7-42FB-B645-91339D72C5E5}" dt="2023-05-04T07:34:39.933" v="17195" actId="478"/>
          <ac:spMkLst>
            <pc:docMk/>
            <pc:sldMk cId="1092262459" sldId="435"/>
            <ac:spMk id="5" creationId="{00000000-0000-0000-0000-000000000000}"/>
          </ac:spMkLst>
        </pc:spChg>
        <pc:spChg chg="del">
          <ac:chgData name="张 智" userId="36bdf691fd3510be" providerId="LiveId" clId="{F1BF4103-A6F7-42FB-B645-91339D72C5E5}" dt="2023-05-04T07:34:42.916" v="17196" actId="478"/>
          <ac:spMkLst>
            <pc:docMk/>
            <pc:sldMk cId="1092262459" sldId="435"/>
            <ac:spMk id="6" creationId="{00000000-0000-0000-0000-000000000000}"/>
          </ac:spMkLst>
        </pc:spChg>
        <pc:spChg chg="del">
          <ac:chgData name="张 智" userId="36bdf691fd3510be" providerId="LiveId" clId="{F1BF4103-A6F7-42FB-B645-91339D72C5E5}" dt="2023-05-04T07:36:34.555" v="17262" actId="478"/>
          <ac:spMkLst>
            <pc:docMk/>
            <pc:sldMk cId="1092262459" sldId="435"/>
            <ac:spMk id="7" creationId="{00000000-0000-0000-0000-000000000000}"/>
          </ac:spMkLst>
        </pc:spChg>
        <pc:spChg chg="del">
          <ac:chgData name="张 智" userId="36bdf691fd3510be" providerId="LiveId" clId="{F1BF4103-A6F7-42FB-B645-91339D72C5E5}" dt="2023-05-04T07:36:36.009" v="17263" actId="478"/>
          <ac:spMkLst>
            <pc:docMk/>
            <pc:sldMk cId="1092262459" sldId="435"/>
            <ac:spMk id="8" creationId="{00000000-0000-0000-0000-000000000000}"/>
          </ac:spMkLst>
        </pc:spChg>
        <pc:spChg chg="del">
          <ac:chgData name="张 智" userId="36bdf691fd3510be" providerId="LiveId" clId="{F1BF4103-A6F7-42FB-B645-91339D72C5E5}" dt="2023-05-04T07:34:45.122" v="17197" actId="478"/>
          <ac:spMkLst>
            <pc:docMk/>
            <pc:sldMk cId="1092262459" sldId="435"/>
            <ac:spMk id="9" creationId="{00000000-0000-0000-0000-000000000000}"/>
          </ac:spMkLst>
        </pc:spChg>
        <pc:spChg chg="add mod">
          <ac:chgData name="张 智" userId="36bdf691fd3510be" providerId="LiveId" clId="{F1BF4103-A6F7-42FB-B645-91339D72C5E5}" dt="2023-05-05T15:19:56.972" v="22819" actId="14100"/>
          <ac:spMkLst>
            <pc:docMk/>
            <pc:sldMk cId="1092262459" sldId="435"/>
            <ac:spMk id="13" creationId="{C4433A21-7241-4211-AF56-7CFF22647253}"/>
          </ac:spMkLst>
        </pc:spChg>
        <pc:cxnChg chg="del mod">
          <ac:chgData name="张 智" userId="36bdf691fd3510be" providerId="LiveId" clId="{F1BF4103-A6F7-42FB-B645-91339D72C5E5}" dt="2023-05-04T07:34:42.916" v="17196" actId="478"/>
          <ac:cxnSpMkLst>
            <pc:docMk/>
            <pc:sldMk cId="1092262459" sldId="435"/>
            <ac:cxnSpMk id="11" creationId="{00000000-0000-0000-0000-000000000000}"/>
          </ac:cxnSpMkLst>
        </pc:cxnChg>
        <pc:cxnChg chg="del">
          <ac:chgData name="张 智" userId="36bdf691fd3510be" providerId="LiveId" clId="{F1BF4103-A6F7-42FB-B645-91339D72C5E5}" dt="2023-05-04T07:34:46.854" v="17198" actId="478"/>
          <ac:cxnSpMkLst>
            <pc:docMk/>
            <pc:sldMk cId="1092262459" sldId="435"/>
            <ac:cxnSpMk id="12" creationId="{00000000-0000-0000-0000-000000000000}"/>
          </ac:cxnSpMkLst>
        </pc:cxnChg>
      </pc:sldChg>
      <pc:sldChg chg="modSp del mod">
        <pc:chgData name="张 智" userId="36bdf691fd3510be" providerId="LiveId" clId="{F1BF4103-A6F7-42FB-B645-91339D72C5E5}" dt="2023-05-04T14:51:40.250" v="19320" actId="2696"/>
        <pc:sldMkLst>
          <pc:docMk/>
          <pc:sldMk cId="2501923234" sldId="436"/>
        </pc:sldMkLst>
        <pc:spChg chg="mod">
          <ac:chgData name="张 智" userId="36bdf691fd3510be" providerId="LiveId" clId="{F1BF4103-A6F7-42FB-B645-91339D72C5E5}" dt="2023-05-04T03:24:03.148" v="16190" actId="1076"/>
          <ac:spMkLst>
            <pc:docMk/>
            <pc:sldMk cId="2501923234" sldId="436"/>
            <ac:spMk id="2" creationId="{6F287EA8-03C0-4D54-BE7F-B14044DD580F}"/>
          </ac:spMkLst>
        </pc:spChg>
        <pc:spChg chg="mod">
          <ac:chgData name="张 智" userId="36bdf691fd3510be" providerId="LiveId" clId="{F1BF4103-A6F7-42FB-B645-91339D72C5E5}" dt="2023-05-04T03:24:11.388" v="16193" actId="1076"/>
          <ac:spMkLst>
            <pc:docMk/>
            <pc:sldMk cId="2501923234" sldId="436"/>
            <ac:spMk id="3" creationId="{CC4EF83E-0F62-48AE-94F6-268DB3D32B8D}"/>
          </ac:spMkLst>
        </pc:spChg>
      </pc:sldChg>
      <pc:sldChg chg="modSp mod modNotesTx">
        <pc:chgData name="张 智" userId="36bdf691fd3510be" providerId="LiveId" clId="{F1BF4103-A6F7-42FB-B645-91339D72C5E5}" dt="2023-05-05T15:47:33.371" v="22863" actId="403"/>
        <pc:sldMkLst>
          <pc:docMk/>
          <pc:sldMk cId="607921257" sldId="437"/>
        </pc:sldMkLst>
        <pc:spChg chg="mod">
          <ac:chgData name="张 智" userId="36bdf691fd3510be" providerId="LiveId" clId="{F1BF4103-A6F7-42FB-B645-91339D72C5E5}" dt="2023-05-04T06:58:15.221" v="16819" actId="14100"/>
          <ac:spMkLst>
            <pc:docMk/>
            <pc:sldMk cId="607921257" sldId="437"/>
            <ac:spMk id="2" creationId="{602B46DB-0610-4041-9618-49392CAE36E3}"/>
          </ac:spMkLst>
        </pc:spChg>
        <pc:spChg chg="mod">
          <ac:chgData name="张 智" userId="36bdf691fd3510be" providerId="LiveId" clId="{F1BF4103-A6F7-42FB-B645-91339D72C5E5}" dt="2023-05-05T15:47:33.371" v="22863" actId="403"/>
          <ac:spMkLst>
            <pc:docMk/>
            <pc:sldMk cId="607921257" sldId="437"/>
            <ac:spMk id="3" creationId="{DC61A595-FD10-4DD1-AAB9-056A053960BA}"/>
          </ac:spMkLst>
        </pc:spChg>
      </pc:sldChg>
      <pc:sldChg chg="addSp delSp modSp add mod modNotesTx">
        <pc:chgData name="张 智" userId="36bdf691fd3510be" providerId="LiveId" clId="{F1BF4103-A6F7-42FB-B645-91339D72C5E5}" dt="2023-05-02T06:33:49.553" v="1582" actId="20577"/>
        <pc:sldMkLst>
          <pc:docMk/>
          <pc:sldMk cId="780240120" sldId="438"/>
        </pc:sldMkLst>
        <pc:spChg chg="mod">
          <ac:chgData name="张 智" userId="36bdf691fd3510be" providerId="LiveId" clId="{F1BF4103-A6F7-42FB-B645-91339D72C5E5}" dt="2023-05-02T03:08:02.031" v="143" actId="14100"/>
          <ac:spMkLst>
            <pc:docMk/>
            <pc:sldMk cId="780240120" sldId="438"/>
            <ac:spMk id="2" creationId="{42D06419-9688-4E6E-91B3-405817B0A902}"/>
          </ac:spMkLst>
        </pc:spChg>
        <pc:spChg chg="del">
          <ac:chgData name="张 智" userId="36bdf691fd3510be" providerId="LiveId" clId="{F1BF4103-A6F7-42FB-B645-91339D72C5E5}" dt="2023-05-01T00:19:27.539" v="61" actId="478"/>
          <ac:spMkLst>
            <pc:docMk/>
            <pc:sldMk cId="780240120" sldId="438"/>
            <ac:spMk id="3" creationId="{CDC50104-93DB-4A60-8822-367F4F3CBC48}"/>
          </ac:spMkLst>
        </pc:spChg>
        <pc:spChg chg="add mod">
          <ac:chgData name="张 智" userId="36bdf691fd3510be" providerId="LiveId" clId="{F1BF4103-A6F7-42FB-B645-91339D72C5E5}" dt="2023-05-02T06:29:46.549" v="1456"/>
          <ac:spMkLst>
            <pc:docMk/>
            <pc:sldMk cId="780240120" sldId="438"/>
            <ac:spMk id="3" creationId="{DD9E5344-939D-4389-AA3E-8709118DCB67}"/>
          </ac:spMkLst>
        </pc:spChg>
        <pc:spChg chg="del">
          <ac:chgData name="张 智" userId="36bdf691fd3510be" providerId="LiveId" clId="{F1BF4103-A6F7-42FB-B645-91339D72C5E5}" dt="2023-05-01T00:19:29.918" v="62" actId="478"/>
          <ac:spMkLst>
            <pc:docMk/>
            <pc:sldMk cId="780240120" sldId="438"/>
            <ac:spMk id="4" creationId="{1AA0AEB0-27B6-4F22-B5D4-5FF3AF4AD860}"/>
          </ac:spMkLst>
        </pc:spChg>
        <pc:spChg chg="add del mod">
          <ac:chgData name="张 智" userId="36bdf691fd3510be" providerId="LiveId" clId="{F1BF4103-A6F7-42FB-B645-91339D72C5E5}" dt="2023-05-02T03:36:45.718" v="650" actId="478"/>
          <ac:spMkLst>
            <pc:docMk/>
            <pc:sldMk cId="780240120" sldId="438"/>
            <ac:spMk id="4" creationId="{E5312F91-956B-43EE-9790-E92487A55A3F}"/>
          </ac:spMkLst>
        </pc:spChg>
        <pc:spChg chg="del">
          <ac:chgData name="张 智" userId="36bdf691fd3510be" providerId="LiveId" clId="{F1BF4103-A6F7-42FB-B645-91339D72C5E5}" dt="2023-05-01T00:19:31.364" v="63" actId="478"/>
          <ac:spMkLst>
            <pc:docMk/>
            <pc:sldMk cId="780240120" sldId="438"/>
            <ac:spMk id="8" creationId="{218471CE-75F6-4047-8616-2B5E3B395C97}"/>
          </ac:spMkLst>
        </pc:spChg>
        <pc:picChg chg="del">
          <ac:chgData name="张 智" userId="36bdf691fd3510be" providerId="LiveId" clId="{F1BF4103-A6F7-42FB-B645-91339D72C5E5}" dt="2023-05-01T00:19:25.434" v="60" actId="478"/>
          <ac:picMkLst>
            <pc:docMk/>
            <pc:sldMk cId="780240120" sldId="438"/>
            <ac:picMk id="2050" creationId="{D8A61574-5C72-4AD4-A03F-E3C301CBBE2C}"/>
          </ac:picMkLst>
        </pc:picChg>
        <pc:picChg chg="del">
          <ac:chgData name="张 智" userId="36bdf691fd3510be" providerId="LiveId" clId="{F1BF4103-A6F7-42FB-B645-91339D72C5E5}" dt="2023-05-01T00:19:34.036" v="65" actId="478"/>
          <ac:picMkLst>
            <pc:docMk/>
            <pc:sldMk cId="780240120" sldId="438"/>
            <ac:picMk id="2052" creationId="{13A1DD16-B878-4A10-845F-51AC30E17090}"/>
          </ac:picMkLst>
        </pc:picChg>
        <pc:picChg chg="del">
          <ac:chgData name="张 智" userId="36bdf691fd3510be" providerId="LiveId" clId="{F1BF4103-A6F7-42FB-B645-91339D72C5E5}" dt="2023-05-01T00:19:32.557" v="64" actId="478"/>
          <ac:picMkLst>
            <pc:docMk/>
            <pc:sldMk cId="780240120" sldId="438"/>
            <ac:picMk id="2054" creationId="{5584A02F-4DF9-45FB-80FC-4959CE5EC395}"/>
          </ac:picMkLst>
        </pc:picChg>
      </pc:sldChg>
      <pc:sldChg chg="addSp modSp add del modNotesTx">
        <pc:chgData name="张 智" userId="36bdf691fd3510be" providerId="LiveId" clId="{F1BF4103-A6F7-42FB-B645-91339D72C5E5}" dt="2023-05-02T07:32:00.363" v="3697" actId="2696"/>
        <pc:sldMkLst>
          <pc:docMk/>
          <pc:sldMk cId="808151768" sldId="439"/>
        </pc:sldMkLst>
        <pc:spChg chg="add mod">
          <ac:chgData name="张 智" userId="36bdf691fd3510be" providerId="LiveId" clId="{F1BF4103-A6F7-42FB-B645-91339D72C5E5}" dt="2023-05-02T07:27:12.122" v="3414" actId="20578"/>
          <ac:spMkLst>
            <pc:docMk/>
            <pc:sldMk cId="808151768" sldId="439"/>
            <ac:spMk id="3" creationId="{4362D9A9-0867-4539-827F-6463DFDCDE6D}"/>
          </ac:spMkLst>
        </pc:spChg>
      </pc:sldChg>
      <pc:sldChg chg="addSp delSp modSp add mod modNotesTx">
        <pc:chgData name="张 智" userId="36bdf691fd3510be" providerId="LiveId" clId="{F1BF4103-A6F7-42FB-B645-91339D72C5E5}" dt="2023-05-02T07:33:38.741" v="3756" actId="20577"/>
        <pc:sldMkLst>
          <pc:docMk/>
          <pc:sldMk cId="2113717570" sldId="440"/>
        </pc:sldMkLst>
        <pc:spChg chg="del mod">
          <ac:chgData name="张 智" userId="36bdf691fd3510be" providerId="LiveId" clId="{F1BF4103-A6F7-42FB-B645-91339D72C5E5}" dt="2023-05-02T07:31:49.917" v="3694" actId="478"/>
          <ac:spMkLst>
            <pc:docMk/>
            <pc:sldMk cId="2113717570" sldId="440"/>
            <ac:spMk id="2" creationId="{42D06419-9688-4E6E-91B3-405817B0A902}"/>
          </ac:spMkLst>
        </pc:spChg>
        <pc:spChg chg="mod">
          <ac:chgData name="张 智" userId="36bdf691fd3510be" providerId="LiveId" clId="{F1BF4103-A6F7-42FB-B645-91339D72C5E5}" dt="2023-05-02T07:33:38.741" v="3756" actId="20577"/>
          <ac:spMkLst>
            <pc:docMk/>
            <pc:sldMk cId="2113717570" sldId="440"/>
            <ac:spMk id="3" creationId="{DD9E5344-939D-4389-AA3E-8709118DCB67}"/>
          </ac:spMkLst>
        </pc:spChg>
        <pc:spChg chg="add del mod">
          <ac:chgData name="张 智" userId="36bdf691fd3510be" providerId="LiveId" clId="{F1BF4103-A6F7-42FB-B645-91339D72C5E5}" dt="2023-05-02T07:31:51.588" v="3695" actId="478"/>
          <ac:spMkLst>
            <pc:docMk/>
            <pc:sldMk cId="2113717570" sldId="440"/>
            <ac:spMk id="5" creationId="{0483B79B-3529-4CE3-8DFE-D233EE5DCAEE}"/>
          </ac:spMkLst>
        </pc:spChg>
        <pc:spChg chg="add mod">
          <ac:chgData name="张 智" userId="36bdf691fd3510be" providerId="LiveId" clId="{F1BF4103-A6F7-42FB-B645-91339D72C5E5}" dt="2023-05-02T07:31:52.002" v="3696"/>
          <ac:spMkLst>
            <pc:docMk/>
            <pc:sldMk cId="2113717570" sldId="440"/>
            <ac:spMk id="6" creationId="{6CC0209C-BB32-4594-BE7A-2BFC959299CB}"/>
          </ac:spMkLst>
        </pc:spChg>
      </pc:sldChg>
      <pc:sldChg chg="modSp add del mod modNotesTx">
        <pc:chgData name="张 智" userId="36bdf691fd3510be" providerId="LiveId" clId="{F1BF4103-A6F7-42FB-B645-91339D72C5E5}" dt="2023-05-02T06:56:12.529" v="2202" actId="2696"/>
        <pc:sldMkLst>
          <pc:docMk/>
          <pc:sldMk cId="3613553504" sldId="441"/>
        </pc:sldMkLst>
        <pc:spChg chg="mod">
          <ac:chgData name="张 智" userId="36bdf691fd3510be" providerId="LiveId" clId="{F1BF4103-A6F7-42FB-B645-91339D72C5E5}" dt="2023-05-02T06:29:37.332" v="1455" actId="20577"/>
          <ac:spMkLst>
            <pc:docMk/>
            <pc:sldMk cId="3613553504" sldId="441"/>
            <ac:spMk id="3" creationId="{DD9E5344-939D-4389-AA3E-8709118DCB67}"/>
          </ac:spMkLst>
        </pc:spChg>
        <pc:spChg chg="mod">
          <ac:chgData name="张 智" userId="36bdf691fd3510be" providerId="LiveId" clId="{F1BF4103-A6F7-42FB-B645-91339D72C5E5}" dt="2023-05-02T06:24:05.478" v="1197" actId="20577"/>
          <ac:spMkLst>
            <pc:docMk/>
            <pc:sldMk cId="3613553504" sldId="441"/>
            <ac:spMk id="4" creationId="{E5312F91-956B-43EE-9790-E92487A55A3F}"/>
          </ac:spMkLst>
        </pc:spChg>
      </pc:sldChg>
      <pc:sldChg chg="addSp delSp modSp add del mod modNotesTx">
        <pc:chgData name="张 智" userId="36bdf691fd3510be" providerId="LiveId" clId="{F1BF4103-A6F7-42FB-B645-91339D72C5E5}" dt="2023-05-02T06:56:22.778" v="2203" actId="2696"/>
        <pc:sldMkLst>
          <pc:docMk/>
          <pc:sldMk cId="2978234460" sldId="442"/>
        </pc:sldMkLst>
        <pc:spChg chg="mod">
          <ac:chgData name="张 智" userId="36bdf691fd3510be" providerId="LiveId" clId="{F1BF4103-A6F7-42FB-B645-91339D72C5E5}" dt="2023-05-02T03:44:04.014" v="1083" actId="20577"/>
          <ac:spMkLst>
            <pc:docMk/>
            <pc:sldMk cId="2978234460" sldId="442"/>
            <ac:spMk id="3" creationId="{DD9E5344-939D-4389-AA3E-8709118DCB67}"/>
          </ac:spMkLst>
        </pc:spChg>
        <pc:spChg chg="mod">
          <ac:chgData name="张 智" userId="36bdf691fd3510be" providerId="LiveId" clId="{F1BF4103-A6F7-42FB-B645-91339D72C5E5}" dt="2023-05-02T03:39:54.489" v="874" actId="20577"/>
          <ac:spMkLst>
            <pc:docMk/>
            <pc:sldMk cId="2978234460" sldId="442"/>
            <ac:spMk id="4" creationId="{E5312F91-956B-43EE-9790-E92487A55A3F}"/>
          </ac:spMkLst>
        </pc:spChg>
        <pc:spChg chg="add del mod">
          <ac:chgData name="张 智" userId="36bdf691fd3510be" providerId="LiveId" clId="{F1BF4103-A6F7-42FB-B645-91339D72C5E5}" dt="2023-05-02T03:38:07.653" v="657"/>
          <ac:spMkLst>
            <pc:docMk/>
            <pc:sldMk cId="2978234460" sldId="442"/>
            <ac:spMk id="5" creationId="{A062DA33-D511-4611-9BE7-B35E9312DC08}"/>
          </ac:spMkLst>
        </pc:spChg>
      </pc:sldChg>
      <pc:sldChg chg="modSp add del mod">
        <pc:chgData name="张 智" userId="36bdf691fd3510be" providerId="LiveId" clId="{F1BF4103-A6F7-42FB-B645-91339D72C5E5}" dt="2023-05-03T02:36:38.597" v="9964" actId="2696"/>
        <pc:sldMkLst>
          <pc:docMk/>
          <pc:sldMk cId="458772159" sldId="443"/>
        </pc:sldMkLst>
        <pc:spChg chg="mod">
          <ac:chgData name="张 智" userId="36bdf691fd3510be" providerId="LiveId" clId="{F1BF4103-A6F7-42FB-B645-91339D72C5E5}" dt="2023-05-02T15:23:37.864" v="7587" actId="1076"/>
          <ac:spMkLst>
            <pc:docMk/>
            <pc:sldMk cId="458772159" sldId="443"/>
            <ac:spMk id="7" creationId="{51C713F4-6A7F-4AA9-AC4A-149B0F05F4B9}"/>
          </ac:spMkLst>
        </pc:spChg>
      </pc:sldChg>
      <pc:sldChg chg="addSp delSp modSp add mod modNotesTx">
        <pc:chgData name="张 智" userId="36bdf691fd3510be" providerId="LiveId" clId="{F1BF4103-A6F7-42FB-B645-91339D72C5E5}" dt="2023-05-02T07:20:48.200" v="3137" actId="14100"/>
        <pc:sldMkLst>
          <pc:docMk/>
          <pc:sldMk cId="2086953738" sldId="444"/>
        </pc:sldMkLst>
        <pc:spChg chg="mod">
          <ac:chgData name="张 智" userId="36bdf691fd3510be" providerId="LiveId" clId="{F1BF4103-A6F7-42FB-B645-91339D72C5E5}" dt="2023-05-02T07:20:48.200" v="3137" actId="14100"/>
          <ac:spMkLst>
            <pc:docMk/>
            <pc:sldMk cId="2086953738" sldId="444"/>
            <ac:spMk id="7" creationId="{DA2DEE5E-01BE-4DD0-B2F0-CBE2470D398F}"/>
          </ac:spMkLst>
        </pc:spChg>
        <pc:spChg chg="add mod">
          <ac:chgData name="张 智" userId="36bdf691fd3510be" providerId="LiveId" clId="{F1BF4103-A6F7-42FB-B645-91339D72C5E5}" dt="2023-05-02T07:20:42.546" v="3136" actId="14100"/>
          <ac:spMkLst>
            <pc:docMk/>
            <pc:sldMk cId="2086953738" sldId="444"/>
            <ac:spMk id="8" creationId="{BD2BA2E6-1E5B-4EDC-804A-97D8F5C0B4D9}"/>
          </ac:spMkLst>
        </pc:spChg>
        <pc:spChg chg="mod">
          <ac:chgData name="张 智" userId="36bdf691fd3510be" providerId="LiveId" clId="{F1BF4103-A6F7-42FB-B645-91339D72C5E5}" dt="2023-05-02T07:13:38.273" v="2324" actId="1076"/>
          <ac:spMkLst>
            <pc:docMk/>
            <pc:sldMk cId="2086953738" sldId="444"/>
            <ac:spMk id="11" creationId="{C44275B8-994E-4E79-9134-640576070D50}"/>
          </ac:spMkLst>
        </pc:spChg>
        <pc:spChg chg="add mod">
          <ac:chgData name="张 智" userId="36bdf691fd3510be" providerId="LiveId" clId="{F1BF4103-A6F7-42FB-B645-91339D72C5E5}" dt="2023-05-02T07:19:17.241" v="3082" actId="20577"/>
          <ac:spMkLst>
            <pc:docMk/>
            <pc:sldMk cId="2086953738" sldId="444"/>
            <ac:spMk id="18" creationId="{CEE9925B-06A8-4D15-A9F8-B0871F57C8A4}"/>
          </ac:spMkLst>
        </pc:spChg>
        <pc:picChg chg="mod">
          <ac:chgData name="张 智" userId="36bdf691fd3510be" providerId="LiveId" clId="{F1BF4103-A6F7-42FB-B645-91339D72C5E5}" dt="2023-05-02T07:20:27.890" v="3133" actId="1076"/>
          <ac:picMkLst>
            <pc:docMk/>
            <pc:sldMk cId="2086953738" sldId="444"/>
            <ac:picMk id="10" creationId="{27AAF303-A3E3-4B42-8F2A-9AEF47C64FD1}"/>
          </ac:picMkLst>
        </pc:picChg>
        <pc:picChg chg="mod">
          <ac:chgData name="张 智" userId="36bdf691fd3510be" providerId="LiveId" clId="{F1BF4103-A6F7-42FB-B645-91339D72C5E5}" dt="2023-05-02T07:20:38.233" v="3135" actId="14100"/>
          <ac:picMkLst>
            <pc:docMk/>
            <pc:sldMk cId="2086953738" sldId="444"/>
            <ac:picMk id="1026" creationId="{7617C8A3-5D1F-4DC5-84F0-A5726B2599C8}"/>
          </ac:picMkLst>
        </pc:picChg>
        <pc:cxnChg chg="mod">
          <ac:chgData name="张 智" userId="36bdf691fd3510be" providerId="LiveId" clId="{F1BF4103-A6F7-42FB-B645-91339D72C5E5}" dt="2023-05-02T07:13:38.273" v="2324" actId="1076"/>
          <ac:cxnSpMkLst>
            <pc:docMk/>
            <pc:sldMk cId="2086953738" sldId="444"/>
            <ac:cxnSpMk id="6" creationId="{529E1DAE-CF3B-4AD1-A355-19601B86335E}"/>
          </ac:cxnSpMkLst>
        </pc:cxnChg>
        <pc:cxnChg chg="add del mod">
          <ac:chgData name="张 智" userId="36bdf691fd3510be" providerId="LiveId" clId="{F1BF4103-A6F7-42FB-B645-91339D72C5E5}" dt="2023-05-02T07:18:40.480" v="3058" actId="478"/>
          <ac:cxnSpMkLst>
            <pc:docMk/>
            <pc:sldMk cId="2086953738" sldId="444"/>
            <ac:cxnSpMk id="9" creationId="{6A695593-EB79-4473-BDB0-8B6F2032BE88}"/>
          </ac:cxnSpMkLst>
        </pc:cxnChg>
        <pc:cxnChg chg="add mod">
          <ac:chgData name="张 智" userId="36bdf691fd3510be" providerId="LiveId" clId="{F1BF4103-A6F7-42FB-B645-91339D72C5E5}" dt="2023-05-02T07:19:44.609" v="3089" actId="1076"/>
          <ac:cxnSpMkLst>
            <pc:docMk/>
            <pc:sldMk cId="2086953738" sldId="444"/>
            <ac:cxnSpMk id="19" creationId="{78B4939F-BF56-4E49-AD7A-F52BC0847350}"/>
          </ac:cxnSpMkLst>
        </pc:cxnChg>
      </pc:sldChg>
      <pc:sldChg chg="delSp modSp add mod modNotesTx">
        <pc:chgData name="张 智" userId="36bdf691fd3510be" providerId="LiveId" clId="{F1BF4103-A6F7-42FB-B645-91339D72C5E5}" dt="2023-05-02T07:31:06.581" v="3687" actId="20577"/>
        <pc:sldMkLst>
          <pc:docMk/>
          <pc:sldMk cId="2867893025" sldId="445"/>
        </pc:sldMkLst>
        <pc:spChg chg="mod">
          <ac:chgData name="张 智" userId="36bdf691fd3510be" providerId="LiveId" clId="{F1BF4103-A6F7-42FB-B645-91339D72C5E5}" dt="2023-05-02T07:31:06.581" v="3687" actId="20577"/>
          <ac:spMkLst>
            <pc:docMk/>
            <pc:sldMk cId="2867893025" sldId="445"/>
            <ac:spMk id="2" creationId="{42D06419-9688-4E6E-91B3-405817B0A902}"/>
          </ac:spMkLst>
        </pc:spChg>
        <pc:spChg chg="del">
          <ac:chgData name="张 智" userId="36bdf691fd3510be" providerId="LiveId" clId="{F1BF4103-A6F7-42FB-B645-91339D72C5E5}" dt="2023-05-02T07:21:00.793" v="3139" actId="478"/>
          <ac:spMkLst>
            <pc:docMk/>
            <pc:sldMk cId="2867893025" sldId="445"/>
            <ac:spMk id="7" creationId="{DA2DEE5E-01BE-4DD0-B2F0-CBE2470D398F}"/>
          </ac:spMkLst>
        </pc:spChg>
        <pc:spChg chg="mod">
          <ac:chgData name="张 智" userId="36bdf691fd3510be" providerId="LiveId" clId="{F1BF4103-A6F7-42FB-B645-91339D72C5E5}" dt="2023-05-02T07:23:16.698" v="3335" actId="1076"/>
          <ac:spMkLst>
            <pc:docMk/>
            <pc:sldMk cId="2867893025" sldId="445"/>
            <ac:spMk id="8" creationId="{BD2BA2E6-1E5B-4EDC-804A-97D8F5C0B4D9}"/>
          </ac:spMkLst>
        </pc:spChg>
        <pc:spChg chg="mod">
          <ac:chgData name="张 智" userId="36bdf691fd3510be" providerId="LiveId" clId="{F1BF4103-A6F7-42FB-B645-91339D72C5E5}" dt="2023-05-02T07:23:45.834" v="3356" actId="1076"/>
          <ac:spMkLst>
            <pc:docMk/>
            <pc:sldMk cId="2867893025" sldId="445"/>
            <ac:spMk id="11" creationId="{C44275B8-994E-4E79-9134-640576070D50}"/>
          </ac:spMkLst>
        </pc:spChg>
        <pc:spChg chg="del">
          <ac:chgData name="张 智" userId="36bdf691fd3510be" providerId="LiveId" clId="{F1BF4103-A6F7-42FB-B645-91339D72C5E5}" dt="2023-05-02T07:21:00.793" v="3139" actId="478"/>
          <ac:spMkLst>
            <pc:docMk/>
            <pc:sldMk cId="2867893025" sldId="445"/>
            <ac:spMk id="18" creationId="{CEE9925B-06A8-4D15-A9F8-B0871F57C8A4}"/>
          </ac:spMkLst>
        </pc:spChg>
        <pc:picChg chg="del">
          <ac:chgData name="张 智" userId="36bdf691fd3510be" providerId="LiveId" clId="{F1BF4103-A6F7-42FB-B645-91339D72C5E5}" dt="2023-05-02T07:21:00.793" v="3139" actId="478"/>
          <ac:picMkLst>
            <pc:docMk/>
            <pc:sldMk cId="2867893025" sldId="445"/>
            <ac:picMk id="10" creationId="{27AAF303-A3E3-4B42-8F2A-9AEF47C64FD1}"/>
          </ac:picMkLst>
        </pc:picChg>
        <pc:cxnChg chg="mod">
          <ac:chgData name="张 智" userId="36bdf691fd3510be" providerId="LiveId" clId="{F1BF4103-A6F7-42FB-B645-91339D72C5E5}" dt="2023-05-02T07:23:50.060" v="3358" actId="1076"/>
          <ac:cxnSpMkLst>
            <pc:docMk/>
            <pc:sldMk cId="2867893025" sldId="445"/>
            <ac:cxnSpMk id="6" creationId="{529E1DAE-CF3B-4AD1-A355-19601B86335E}"/>
          </ac:cxnSpMkLst>
        </pc:cxnChg>
        <pc:cxnChg chg="del">
          <ac:chgData name="张 智" userId="36bdf691fd3510be" providerId="LiveId" clId="{F1BF4103-A6F7-42FB-B645-91339D72C5E5}" dt="2023-05-02T07:21:00.793" v="3139" actId="478"/>
          <ac:cxnSpMkLst>
            <pc:docMk/>
            <pc:sldMk cId="2867893025" sldId="445"/>
            <ac:cxnSpMk id="19" creationId="{78B4939F-BF56-4E49-AD7A-F52BC0847350}"/>
          </ac:cxnSpMkLst>
        </pc:cxnChg>
      </pc:sldChg>
      <pc:sldChg chg="addSp delSp modSp add mod modNotesTx">
        <pc:chgData name="张 智" userId="36bdf691fd3510be" providerId="LiveId" clId="{F1BF4103-A6F7-42FB-B645-91339D72C5E5}" dt="2023-05-02T08:55:01.506" v="4650" actId="20577"/>
        <pc:sldMkLst>
          <pc:docMk/>
          <pc:sldMk cId="2222655858" sldId="446"/>
        </pc:sldMkLst>
        <pc:spChg chg="mod">
          <ac:chgData name="张 智" userId="36bdf691fd3510be" providerId="LiveId" clId="{F1BF4103-A6F7-42FB-B645-91339D72C5E5}" dt="2023-05-02T08:01:47.298" v="3991" actId="20577"/>
          <ac:spMkLst>
            <pc:docMk/>
            <pc:sldMk cId="2222655858" sldId="446"/>
            <ac:spMk id="3" creationId="{DD9E5344-939D-4389-AA3E-8709118DCB67}"/>
          </ac:spMkLst>
        </pc:spChg>
        <pc:spChg chg="add del mod">
          <ac:chgData name="张 智" userId="36bdf691fd3510be" providerId="LiveId" clId="{F1BF4103-A6F7-42FB-B645-91339D72C5E5}" dt="2023-05-02T07:32:53.701" v="3712"/>
          <ac:spMkLst>
            <pc:docMk/>
            <pc:sldMk cId="2222655858" sldId="446"/>
            <ac:spMk id="4" creationId="{16654F8A-C818-45B0-A97B-A79DC7A421D7}"/>
          </ac:spMkLst>
        </pc:spChg>
      </pc:sldChg>
      <pc:sldChg chg="modSp add mod modNotesTx">
        <pc:chgData name="张 智" userId="36bdf691fd3510be" providerId="LiveId" clId="{F1BF4103-A6F7-42FB-B645-91339D72C5E5}" dt="2023-05-02T08:56:28.899" v="4706" actId="20577"/>
        <pc:sldMkLst>
          <pc:docMk/>
          <pc:sldMk cId="1592250" sldId="447"/>
        </pc:sldMkLst>
        <pc:spChg chg="mod">
          <ac:chgData name="张 智" userId="36bdf691fd3510be" providerId="LiveId" clId="{F1BF4103-A6F7-42FB-B645-91339D72C5E5}" dt="2023-05-02T08:56:28.899" v="4706" actId="20577"/>
          <ac:spMkLst>
            <pc:docMk/>
            <pc:sldMk cId="1592250" sldId="447"/>
            <ac:spMk id="3" creationId="{DD9E5344-939D-4389-AA3E-8709118DCB67}"/>
          </ac:spMkLst>
        </pc:spChg>
      </pc:sldChg>
      <pc:sldChg chg="add del">
        <pc:chgData name="张 智" userId="36bdf691fd3510be" providerId="LiveId" clId="{F1BF4103-A6F7-42FB-B645-91339D72C5E5}" dt="2023-05-02T08:22:22.251" v="4001"/>
        <pc:sldMkLst>
          <pc:docMk/>
          <pc:sldMk cId="2144114913" sldId="448"/>
        </pc:sldMkLst>
      </pc:sldChg>
      <pc:sldChg chg="modSp add del mod modNotesTx">
        <pc:chgData name="张 智" userId="36bdf691fd3510be" providerId="LiveId" clId="{F1BF4103-A6F7-42FB-B645-91339D72C5E5}" dt="2023-05-02T08:52:28.586" v="4403" actId="2696"/>
        <pc:sldMkLst>
          <pc:docMk/>
          <pc:sldMk cId="2796564476" sldId="523"/>
        </pc:sldMkLst>
        <pc:spChg chg="mod">
          <ac:chgData name="张 智" userId="36bdf691fd3510be" providerId="LiveId" clId="{F1BF4103-A6F7-42FB-B645-91339D72C5E5}" dt="2023-05-02T08:22:39.759" v="4005" actId="20577"/>
          <ac:spMkLst>
            <pc:docMk/>
            <pc:sldMk cId="2796564476" sldId="523"/>
            <ac:spMk id="2" creationId="{29078395-9ABB-4056-81AE-13406C98A42F}"/>
          </ac:spMkLst>
        </pc:spChg>
        <pc:graphicFrameChg chg="mod modGraphic">
          <ac:chgData name="张 智" userId="36bdf691fd3510be" providerId="LiveId" clId="{F1BF4103-A6F7-42FB-B645-91339D72C5E5}" dt="2023-05-02T08:24:06.689" v="4052" actId="20577"/>
          <ac:graphicFrameMkLst>
            <pc:docMk/>
            <pc:sldMk cId="2796564476" sldId="523"/>
            <ac:graphicFrameMk id="5" creationId="{3FEE2090-2AB0-4A5A-BDF0-88C822AD944B}"/>
          </ac:graphicFrameMkLst>
        </pc:graphicFrameChg>
      </pc:sldChg>
      <pc:sldChg chg="addSp delSp modSp add mod modNotesTx">
        <pc:chgData name="张 智" userId="36bdf691fd3510be" providerId="LiveId" clId="{F1BF4103-A6F7-42FB-B645-91339D72C5E5}" dt="2023-05-02T14:04:27.299" v="5943" actId="20577"/>
        <pc:sldMkLst>
          <pc:docMk/>
          <pc:sldMk cId="602400420" sldId="524"/>
        </pc:sldMkLst>
        <pc:spChg chg="mod">
          <ac:chgData name="张 智" userId="36bdf691fd3510be" providerId="LiveId" clId="{F1BF4103-A6F7-42FB-B645-91339D72C5E5}" dt="2023-05-02T08:56:14.594" v="4668" actId="20577"/>
          <ac:spMkLst>
            <pc:docMk/>
            <pc:sldMk cId="602400420" sldId="524"/>
            <ac:spMk id="3" creationId="{DD9E5344-939D-4389-AA3E-8709118DCB67}"/>
          </ac:spMkLst>
        </pc:spChg>
        <pc:spChg chg="add del mod">
          <ac:chgData name="张 智" userId="36bdf691fd3510be" providerId="LiveId" clId="{F1BF4103-A6F7-42FB-B645-91339D72C5E5}" dt="2023-05-02T08:27:02.515" v="4102"/>
          <ac:spMkLst>
            <pc:docMk/>
            <pc:sldMk cId="602400420" sldId="524"/>
            <ac:spMk id="4" creationId="{3402026E-2B82-4B94-ABCA-ADF12045AB56}"/>
          </ac:spMkLst>
        </pc:spChg>
        <pc:spChg chg="add del mod">
          <ac:chgData name="张 智" userId="36bdf691fd3510be" providerId="LiveId" clId="{F1BF4103-A6F7-42FB-B645-91339D72C5E5}" dt="2023-05-02T08:27:13.265" v="4107" actId="478"/>
          <ac:spMkLst>
            <pc:docMk/>
            <pc:sldMk cId="602400420" sldId="524"/>
            <ac:spMk id="5" creationId="{812608D2-A073-4B64-AA02-35D820FC32D0}"/>
          </ac:spMkLst>
        </pc:spChg>
      </pc:sldChg>
      <pc:sldChg chg="modSp add mod modNotesTx">
        <pc:chgData name="张 智" userId="36bdf691fd3510be" providerId="LiveId" clId="{F1BF4103-A6F7-42FB-B645-91339D72C5E5}" dt="2023-05-02T14:04:54.614" v="5953" actId="14100"/>
        <pc:sldMkLst>
          <pc:docMk/>
          <pc:sldMk cId="222040447" sldId="525"/>
        </pc:sldMkLst>
        <pc:spChg chg="mod">
          <ac:chgData name="张 智" userId="36bdf691fd3510be" providerId="LiveId" clId="{F1BF4103-A6F7-42FB-B645-91339D72C5E5}" dt="2023-05-02T14:04:54.614" v="5953" actId="14100"/>
          <ac:spMkLst>
            <pc:docMk/>
            <pc:sldMk cId="222040447" sldId="525"/>
            <ac:spMk id="6" creationId="{6CC0209C-BB32-4594-BE7A-2BFC959299CB}"/>
          </ac:spMkLst>
        </pc:spChg>
      </pc:sldChg>
      <pc:sldChg chg="add del">
        <pc:chgData name="张 智" userId="36bdf691fd3510be" providerId="LiveId" clId="{F1BF4103-A6F7-42FB-B645-91339D72C5E5}" dt="2023-05-02T15:28:47.706" v="7688" actId="2696"/>
        <pc:sldMkLst>
          <pc:docMk/>
          <pc:sldMk cId="3250449492" sldId="526"/>
        </pc:sldMkLst>
      </pc:sldChg>
      <pc:sldChg chg="modSp add del mod">
        <pc:chgData name="张 智" userId="36bdf691fd3510be" providerId="LiveId" clId="{F1BF4103-A6F7-42FB-B645-91339D72C5E5}" dt="2023-05-02T15:12:56.273" v="7411" actId="2696"/>
        <pc:sldMkLst>
          <pc:docMk/>
          <pc:sldMk cId="1629939350" sldId="527"/>
        </pc:sldMkLst>
        <pc:spChg chg="mod">
          <ac:chgData name="张 智" userId="36bdf691fd3510be" providerId="LiveId" clId="{F1BF4103-A6F7-42FB-B645-91339D72C5E5}" dt="2023-05-02T15:12:49.242" v="7410" actId="27636"/>
          <ac:spMkLst>
            <pc:docMk/>
            <pc:sldMk cId="1629939350" sldId="527"/>
            <ac:spMk id="3" creationId="{FD95B780-4F46-48E4-8A07-635D534C3326}"/>
          </ac:spMkLst>
        </pc:spChg>
      </pc:sldChg>
      <pc:sldChg chg="addSp delSp modSp add mod modNotesTx">
        <pc:chgData name="张 智" userId="36bdf691fd3510be" providerId="LiveId" clId="{F1BF4103-A6F7-42FB-B645-91339D72C5E5}" dt="2023-05-03T02:30:50.872" v="9651" actId="20577"/>
        <pc:sldMkLst>
          <pc:docMk/>
          <pc:sldMk cId="1614403497" sldId="528"/>
        </pc:sldMkLst>
        <pc:spChg chg="mod">
          <ac:chgData name="张 智" userId="36bdf691fd3510be" providerId="LiveId" clId="{F1BF4103-A6F7-42FB-B645-91339D72C5E5}" dt="2023-05-02T15:10:07.608" v="7381" actId="14100"/>
          <ac:spMkLst>
            <pc:docMk/>
            <pc:sldMk cId="1614403497" sldId="528"/>
            <ac:spMk id="3" creationId="{FD95B780-4F46-48E4-8A07-635D534C3326}"/>
          </ac:spMkLst>
        </pc:spChg>
        <pc:spChg chg="add mod">
          <ac:chgData name="张 智" userId="36bdf691fd3510be" providerId="LiveId" clId="{F1BF4103-A6F7-42FB-B645-91339D72C5E5}" dt="2023-05-03T02:17:12.554" v="8368" actId="1038"/>
          <ac:spMkLst>
            <pc:docMk/>
            <pc:sldMk cId="1614403497" sldId="528"/>
            <ac:spMk id="6" creationId="{C178BE69-272C-4A17-9DC2-C9A2F97A0332}"/>
          </ac:spMkLst>
        </pc:spChg>
        <pc:spChg chg="add mod">
          <ac:chgData name="张 智" userId="36bdf691fd3510be" providerId="LiveId" clId="{F1BF4103-A6F7-42FB-B645-91339D72C5E5}" dt="2023-05-02T15:19:48.287" v="7532" actId="1076"/>
          <ac:spMkLst>
            <pc:docMk/>
            <pc:sldMk cId="1614403497" sldId="528"/>
            <ac:spMk id="7" creationId="{FEE7FE1D-F98B-45A7-A1F8-C296CBA95000}"/>
          </ac:spMkLst>
        </pc:spChg>
        <pc:spChg chg="add mod">
          <ac:chgData name="张 智" userId="36bdf691fd3510be" providerId="LiveId" clId="{F1BF4103-A6F7-42FB-B645-91339D72C5E5}" dt="2023-05-02T15:19:45.487" v="7531" actId="1076"/>
          <ac:spMkLst>
            <pc:docMk/>
            <pc:sldMk cId="1614403497" sldId="528"/>
            <ac:spMk id="8" creationId="{8CC2CE9B-E6A0-48BA-AC50-4C608F5881F9}"/>
          </ac:spMkLst>
        </pc:spChg>
        <pc:graphicFrameChg chg="add del mod modGraphic">
          <ac:chgData name="张 智" userId="36bdf691fd3510be" providerId="LiveId" clId="{F1BF4103-A6F7-42FB-B645-91339D72C5E5}" dt="2023-05-02T15:13:41.749" v="7428" actId="21"/>
          <ac:graphicFrameMkLst>
            <pc:docMk/>
            <pc:sldMk cId="1614403497" sldId="528"/>
            <ac:graphicFrameMk id="4" creationId="{0A7366DD-DA03-48E0-B1CB-558AC8A4A61E}"/>
          </ac:graphicFrameMkLst>
        </pc:graphicFrameChg>
        <pc:graphicFrameChg chg="add mod modGraphic">
          <ac:chgData name="张 智" userId="36bdf691fd3510be" providerId="LiveId" clId="{F1BF4103-A6F7-42FB-B645-91339D72C5E5}" dt="2023-05-03T02:17:29.420" v="8372" actId="207"/>
          <ac:graphicFrameMkLst>
            <pc:docMk/>
            <pc:sldMk cId="1614403497" sldId="528"/>
            <ac:graphicFrameMk id="5" creationId="{556E0B31-B793-4223-9919-840187E53158}"/>
          </ac:graphicFrameMkLst>
        </pc:graphicFrameChg>
      </pc:sldChg>
      <pc:sldChg chg="add del">
        <pc:chgData name="张 智" userId="36bdf691fd3510be" providerId="LiveId" clId="{F1BF4103-A6F7-42FB-B645-91339D72C5E5}" dt="2023-05-02T15:10:10.832" v="7383"/>
        <pc:sldMkLst>
          <pc:docMk/>
          <pc:sldMk cId="1908442640" sldId="529"/>
        </pc:sldMkLst>
      </pc:sldChg>
      <pc:sldChg chg="add modNotesTx">
        <pc:chgData name="张 智" userId="36bdf691fd3510be" providerId="LiveId" clId="{F1BF4103-A6F7-42FB-B645-91339D72C5E5}" dt="2023-05-03T02:15:30.648" v="8350" actId="20577"/>
        <pc:sldMkLst>
          <pc:docMk/>
          <pc:sldMk cId="3935849827" sldId="529"/>
        </pc:sldMkLst>
      </pc:sldChg>
      <pc:sldChg chg="addSp delSp modSp add mod modNotesTx">
        <pc:chgData name="张 智" userId="36bdf691fd3510be" providerId="LiveId" clId="{F1BF4103-A6F7-42FB-B645-91339D72C5E5}" dt="2023-05-04T02:02:36.465" v="14709" actId="20577"/>
        <pc:sldMkLst>
          <pc:docMk/>
          <pc:sldMk cId="2679307687" sldId="530"/>
        </pc:sldMkLst>
        <pc:spChg chg="mod">
          <ac:chgData name="张 智" userId="36bdf691fd3510be" providerId="LiveId" clId="{F1BF4103-A6F7-42FB-B645-91339D72C5E5}" dt="2023-05-03T08:11:54.981" v="14262" actId="404"/>
          <ac:spMkLst>
            <pc:docMk/>
            <pc:sldMk cId="2679307687" sldId="530"/>
            <ac:spMk id="2" creationId="{CACF3337-D202-49F4-B586-B90CFA38A20B}"/>
          </ac:spMkLst>
        </pc:spChg>
        <pc:spChg chg="mod">
          <ac:chgData name="张 智" userId="36bdf691fd3510be" providerId="LiveId" clId="{F1BF4103-A6F7-42FB-B645-91339D72C5E5}" dt="2023-05-03T08:11:38.332" v="14257" actId="1076"/>
          <ac:spMkLst>
            <pc:docMk/>
            <pc:sldMk cId="2679307687" sldId="530"/>
            <ac:spMk id="3" creationId="{FD95B780-4F46-48E4-8A07-635D534C3326}"/>
          </ac:spMkLst>
        </pc:spChg>
        <pc:spChg chg="add mod">
          <ac:chgData name="张 智" userId="36bdf691fd3510be" providerId="LiveId" clId="{F1BF4103-A6F7-42FB-B645-91339D72C5E5}" dt="2023-05-03T08:11:38.332" v="14257" actId="1076"/>
          <ac:spMkLst>
            <pc:docMk/>
            <pc:sldMk cId="2679307687" sldId="530"/>
            <ac:spMk id="4" creationId="{6719E470-D455-4275-B396-A06CA6EB0EE5}"/>
          </ac:spMkLst>
        </pc:spChg>
        <pc:spChg chg="mod">
          <ac:chgData name="张 智" userId="36bdf691fd3510be" providerId="LiveId" clId="{F1BF4103-A6F7-42FB-B645-91339D72C5E5}" dt="2023-05-03T08:11:38.332" v="14257" actId="1076"/>
          <ac:spMkLst>
            <pc:docMk/>
            <pc:sldMk cId="2679307687" sldId="530"/>
            <ac:spMk id="6" creationId="{C178BE69-272C-4A17-9DC2-C9A2F97A0332}"/>
          </ac:spMkLst>
        </pc:spChg>
        <pc:spChg chg="mod">
          <ac:chgData name="张 智" userId="36bdf691fd3510be" providerId="LiveId" clId="{F1BF4103-A6F7-42FB-B645-91339D72C5E5}" dt="2023-05-03T08:11:38.332" v="14257" actId="1076"/>
          <ac:spMkLst>
            <pc:docMk/>
            <pc:sldMk cId="2679307687" sldId="530"/>
            <ac:spMk id="7" creationId="{FEE7FE1D-F98B-45A7-A1F8-C296CBA95000}"/>
          </ac:spMkLst>
        </pc:spChg>
        <pc:spChg chg="mod">
          <ac:chgData name="张 智" userId="36bdf691fd3510be" providerId="LiveId" clId="{F1BF4103-A6F7-42FB-B645-91339D72C5E5}" dt="2023-05-03T08:11:38.332" v="14257" actId="1076"/>
          <ac:spMkLst>
            <pc:docMk/>
            <pc:sldMk cId="2679307687" sldId="530"/>
            <ac:spMk id="8" creationId="{8CC2CE9B-E6A0-48BA-AC50-4C608F5881F9}"/>
          </ac:spMkLst>
        </pc:spChg>
        <pc:spChg chg="add mod">
          <ac:chgData name="张 智" userId="36bdf691fd3510be" providerId="LiveId" clId="{F1BF4103-A6F7-42FB-B645-91339D72C5E5}" dt="2023-05-03T08:11:38.332" v="14257" actId="1076"/>
          <ac:spMkLst>
            <pc:docMk/>
            <pc:sldMk cId="2679307687" sldId="530"/>
            <ac:spMk id="11" creationId="{1F7C2AA8-93BD-4877-8244-4DED3A4D8853}"/>
          </ac:spMkLst>
        </pc:spChg>
        <pc:graphicFrameChg chg="del">
          <ac:chgData name="张 智" userId="36bdf691fd3510be" providerId="LiveId" clId="{F1BF4103-A6F7-42FB-B645-91339D72C5E5}" dt="2023-05-02T15:21:23.225" v="7543" actId="478"/>
          <ac:graphicFrameMkLst>
            <pc:docMk/>
            <pc:sldMk cId="2679307687" sldId="530"/>
            <ac:graphicFrameMk id="5" creationId="{556E0B31-B793-4223-9919-840187E53158}"/>
          </ac:graphicFrameMkLst>
        </pc:graphicFrameChg>
        <pc:graphicFrameChg chg="add del mod modGraphic">
          <ac:chgData name="张 智" userId="36bdf691fd3510be" providerId="LiveId" clId="{F1BF4103-A6F7-42FB-B645-91339D72C5E5}" dt="2023-05-02T15:21:52.460" v="7553" actId="478"/>
          <ac:graphicFrameMkLst>
            <pc:docMk/>
            <pc:sldMk cId="2679307687" sldId="530"/>
            <ac:graphicFrameMk id="9" creationId="{BF630424-C0A8-40B6-A44F-3F4343D5D170}"/>
          </ac:graphicFrameMkLst>
        </pc:graphicFrameChg>
        <pc:graphicFrameChg chg="add mod modGraphic">
          <ac:chgData name="张 智" userId="36bdf691fd3510be" providerId="LiveId" clId="{F1BF4103-A6F7-42FB-B645-91339D72C5E5}" dt="2023-05-03T08:11:38.332" v="14257" actId="1076"/>
          <ac:graphicFrameMkLst>
            <pc:docMk/>
            <pc:sldMk cId="2679307687" sldId="530"/>
            <ac:graphicFrameMk id="10" creationId="{42D3FFA8-42E1-441C-AED4-1C5DB15A743C}"/>
          </ac:graphicFrameMkLst>
        </pc:graphicFrameChg>
      </pc:sldChg>
      <pc:sldChg chg="modSp add del mod modNotesTx">
        <pc:chgData name="张 智" userId="36bdf691fd3510be" providerId="LiveId" clId="{F1BF4103-A6F7-42FB-B645-91339D72C5E5}" dt="2023-05-03T07:35:15.078" v="13643" actId="2696"/>
        <pc:sldMkLst>
          <pc:docMk/>
          <pc:sldMk cId="1695142936" sldId="531"/>
        </pc:sldMkLst>
        <pc:spChg chg="mod">
          <ac:chgData name="张 智" userId="36bdf691fd3510be" providerId="LiveId" clId="{F1BF4103-A6F7-42FB-B645-91339D72C5E5}" dt="2023-05-03T02:40:51.327" v="10384" actId="20577"/>
          <ac:spMkLst>
            <pc:docMk/>
            <pc:sldMk cId="1695142936" sldId="531"/>
            <ac:spMk id="3" creationId="{32111EBC-E3C0-470B-B785-2E1AAE3530F7}"/>
          </ac:spMkLst>
        </pc:spChg>
      </pc:sldChg>
      <pc:sldChg chg="modSp add del mod">
        <pc:chgData name="张 智" userId="36bdf691fd3510be" providerId="LiveId" clId="{F1BF4103-A6F7-42FB-B645-91339D72C5E5}" dt="2023-05-04T15:02:24.592" v="19327" actId="2696"/>
        <pc:sldMkLst>
          <pc:docMk/>
          <pc:sldMk cId="1719989847" sldId="531"/>
        </pc:sldMkLst>
        <pc:spChg chg="mod">
          <ac:chgData name="张 智" userId="36bdf691fd3510be" providerId="LiveId" clId="{F1BF4103-A6F7-42FB-B645-91339D72C5E5}" dt="2023-05-04T15:02:17.357" v="19326" actId="20577"/>
          <ac:spMkLst>
            <pc:docMk/>
            <pc:sldMk cId="1719989847" sldId="531"/>
            <ac:spMk id="3" creationId="{32111EBC-E3C0-470B-B785-2E1AAE3530F7}"/>
          </ac:spMkLst>
        </pc:spChg>
      </pc:sldChg>
      <pc:sldChg chg="add modNotesTx">
        <pc:chgData name="张 智" userId="36bdf691fd3510be" providerId="LiveId" clId="{F1BF4103-A6F7-42FB-B645-91339D72C5E5}" dt="2023-05-04T15:05:46.668" v="19329" actId="20577"/>
        <pc:sldMkLst>
          <pc:docMk/>
          <pc:sldMk cId="2403556301" sldId="531"/>
        </pc:sldMkLst>
      </pc:sldChg>
      <pc:sldChg chg="modSp add mod modNotesTx">
        <pc:chgData name="张 智" userId="36bdf691fd3510be" providerId="LiveId" clId="{F1BF4103-A6F7-42FB-B645-91339D72C5E5}" dt="2023-05-03T02:31:41.959" v="9715" actId="20577"/>
        <pc:sldMkLst>
          <pc:docMk/>
          <pc:sldMk cId="2239196930" sldId="532"/>
        </pc:sldMkLst>
        <pc:graphicFrameChg chg="modGraphic">
          <ac:chgData name="张 智" userId="36bdf691fd3510be" providerId="LiveId" clId="{F1BF4103-A6F7-42FB-B645-91339D72C5E5}" dt="2023-05-03T02:30:41.250" v="9650" actId="2164"/>
          <ac:graphicFrameMkLst>
            <pc:docMk/>
            <pc:sldMk cId="2239196930" sldId="532"/>
            <ac:graphicFrameMk id="5" creationId="{556E0B31-B793-4223-9919-840187E53158}"/>
          </ac:graphicFrameMkLst>
        </pc:graphicFrameChg>
      </pc:sldChg>
      <pc:sldChg chg="modSp add mod modNotesTx">
        <pc:chgData name="张 智" userId="36bdf691fd3510be" providerId="LiveId" clId="{F1BF4103-A6F7-42FB-B645-91339D72C5E5}" dt="2023-05-03T02:33:37.563" v="9795" actId="20577"/>
        <pc:sldMkLst>
          <pc:docMk/>
          <pc:sldMk cId="1559389550" sldId="533"/>
        </pc:sldMkLst>
        <pc:graphicFrameChg chg="mod modGraphic">
          <ac:chgData name="张 智" userId="36bdf691fd3510be" providerId="LiveId" clId="{F1BF4103-A6F7-42FB-B645-91339D72C5E5}" dt="2023-05-03T02:32:27.217" v="9734" actId="20577"/>
          <ac:graphicFrameMkLst>
            <pc:docMk/>
            <pc:sldMk cId="1559389550" sldId="533"/>
            <ac:graphicFrameMk id="5" creationId="{556E0B31-B793-4223-9919-840187E53158}"/>
          </ac:graphicFrameMkLst>
        </pc:graphicFrameChg>
      </pc:sldChg>
      <pc:sldChg chg="addSp delSp modSp add mod modNotesTx">
        <pc:chgData name="张 智" userId="36bdf691fd3510be" providerId="LiveId" clId="{F1BF4103-A6F7-42FB-B645-91339D72C5E5}" dt="2023-05-03T02:36:07.749" v="9963" actId="20577"/>
        <pc:sldMkLst>
          <pc:docMk/>
          <pc:sldMk cId="2808124262" sldId="534"/>
        </pc:sldMkLst>
        <pc:graphicFrameChg chg="del">
          <ac:chgData name="张 智" userId="36bdf691fd3510be" providerId="LiveId" clId="{F1BF4103-A6F7-42FB-B645-91339D72C5E5}" dt="2023-05-03T02:33:50.450" v="9804" actId="478"/>
          <ac:graphicFrameMkLst>
            <pc:docMk/>
            <pc:sldMk cId="2808124262" sldId="534"/>
            <ac:graphicFrameMk id="5" creationId="{556E0B31-B793-4223-9919-840187E53158}"/>
          </ac:graphicFrameMkLst>
        </pc:graphicFrameChg>
        <pc:graphicFrameChg chg="add mod modGraphic">
          <ac:chgData name="张 智" userId="36bdf691fd3510be" providerId="LiveId" clId="{F1BF4103-A6F7-42FB-B645-91339D72C5E5}" dt="2023-05-03T02:34:32.121" v="9821" actId="20577"/>
          <ac:graphicFrameMkLst>
            <pc:docMk/>
            <pc:sldMk cId="2808124262" sldId="534"/>
            <ac:graphicFrameMk id="9" creationId="{D9C1A7CC-1818-4AE7-8287-6D32E4266B77}"/>
          </ac:graphicFrameMkLst>
        </pc:graphicFrameChg>
      </pc:sldChg>
      <pc:sldChg chg="modSp add mod modNotesTx">
        <pc:chgData name="张 智" userId="36bdf691fd3510be" providerId="LiveId" clId="{F1BF4103-A6F7-42FB-B645-91339D72C5E5}" dt="2023-05-03T08:09:53.023" v="14020" actId="20577"/>
        <pc:sldMkLst>
          <pc:docMk/>
          <pc:sldMk cId="1655456865" sldId="535"/>
        </pc:sldMkLst>
        <pc:spChg chg="mod">
          <ac:chgData name="张 智" userId="36bdf691fd3510be" providerId="LiveId" clId="{F1BF4103-A6F7-42FB-B645-91339D72C5E5}" dt="2023-05-03T08:09:53.023" v="14020" actId="20577"/>
          <ac:spMkLst>
            <pc:docMk/>
            <pc:sldMk cId="1655456865" sldId="535"/>
            <ac:spMk id="3" creationId="{32111EBC-E3C0-470B-B785-2E1AAE3530F7}"/>
          </ac:spMkLst>
        </pc:spChg>
      </pc:sldChg>
      <pc:sldChg chg="delSp modSp add mod modNotesTx">
        <pc:chgData name="张 智" userId="36bdf691fd3510be" providerId="LiveId" clId="{F1BF4103-A6F7-42FB-B645-91339D72C5E5}" dt="2023-05-03T06:34:07.793" v="11155" actId="20577"/>
        <pc:sldMkLst>
          <pc:docMk/>
          <pc:sldMk cId="2042934410" sldId="536"/>
        </pc:sldMkLst>
        <pc:spChg chg="mod">
          <ac:chgData name="张 智" userId="36bdf691fd3510be" providerId="LiveId" clId="{F1BF4103-A6F7-42FB-B645-91339D72C5E5}" dt="2023-05-03T06:29:55.686" v="10977"/>
          <ac:spMkLst>
            <pc:docMk/>
            <pc:sldMk cId="2042934410" sldId="536"/>
            <ac:spMk id="2" creationId="{CACF3337-D202-49F4-B586-B90CFA38A20B}"/>
          </ac:spMkLst>
        </pc:spChg>
        <pc:spChg chg="mod">
          <ac:chgData name="张 智" userId="36bdf691fd3510be" providerId="LiveId" clId="{F1BF4103-A6F7-42FB-B645-91339D72C5E5}" dt="2023-05-03T06:34:07.793" v="11155" actId="20577"/>
          <ac:spMkLst>
            <pc:docMk/>
            <pc:sldMk cId="2042934410" sldId="536"/>
            <ac:spMk id="3" creationId="{FD95B780-4F46-48E4-8A07-635D534C3326}"/>
          </ac:spMkLst>
        </pc:spChg>
        <pc:spChg chg="del">
          <ac:chgData name="张 智" userId="36bdf691fd3510be" providerId="LiveId" clId="{F1BF4103-A6F7-42FB-B645-91339D72C5E5}" dt="2023-05-03T06:30:45.525" v="10983" actId="478"/>
          <ac:spMkLst>
            <pc:docMk/>
            <pc:sldMk cId="2042934410" sldId="536"/>
            <ac:spMk id="8" creationId="{A5D4AF9A-B5A4-4DDF-B564-FF165CEEA72F}"/>
          </ac:spMkLst>
        </pc:spChg>
        <pc:spChg chg="del">
          <ac:chgData name="张 智" userId="36bdf691fd3510be" providerId="LiveId" clId="{F1BF4103-A6F7-42FB-B645-91339D72C5E5}" dt="2023-05-03T06:30:45.525" v="10983" actId="478"/>
          <ac:spMkLst>
            <pc:docMk/>
            <pc:sldMk cId="2042934410" sldId="536"/>
            <ac:spMk id="9" creationId="{00E95105-A102-4075-8B1F-9AD7A2841871}"/>
          </ac:spMkLst>
        </pc:spChg>
        <pc:spChg chg="del">
          <ac:chgData name="张 智" userId="36bdf691fd3510be" providerId="LiveId" clId="{F1BF4103-A6F7-42FB-B645-91339D72C5E5}" dt="2023-05-03T06:30:45.525" v="10983" actId="478"/>
          <ac:spMkLst>
            <pc:docMk/>
            <pc:sldMk cId="2042934410" sldId="536"/>
            <ac:spMk id="10" creationId="{B4BAD64F-AC8F-4525-B881-7DD584DC9B0E}"/>
          </ac:spMkLst>
        </pc:spChg>
        <pc:picChg chg="del">
          <ac:chgData name="张 智" userId="36bdf691fd3510be" providerId="LiveId" clId="{F1BF4103-A6F7-42FB-B645-91339D72C5E5}" dt="2023-05-03T06:30:45.525" v="10983" actId="478"/>
          <ac:picMkLst>
            <pc:docMk/>
            <pc:sldMk cId="2042934410" sldId="536"/>
            <ac:picMk id="5" creationId="{8724B22B-0420-49C9-9A22-7AFA974313A2}"/>
          </ac:picMkLst>
        </pc:picChg>
        <pc:picChg chg="del">
          <ac:chgData name="张 智" userId="36bdf691fd3510be" providerId="LiveId" clId="{F1BF4103-A6F7-42FB-B645-91339D72C5E5}" dt="2023-05-03T06:30:45.525" v="10983" actId="478"/>
          <ac:picMkLst>
            <pc:docMk/>
            <pc:sldMk cId="2042934410" sldId="536"/>
            <ac:picMk id="11" creationId="{A1FD7C39-3638-4692-9517-9B4805A35B5A}"/>
          </ac:picMkLst>
        </pc:picChg>
        <pc:picChg chg="del">
          <ac:chgData name="张 智" userId="36bdf691fd3510be" providerId="LiveId" clId="{F1BF4103-A6F7-42FB-B645-91339D72C5E5}" dt="2023-05-03T06:30:45.525" v="10983" actId="478"/>
          <ac:picMkLst>
            <pc:docMk/>
            <pc:sldMk cId="2042934410" sldId="536"/>
            <ac:picMk id="3076" creationId="{4A953912-B02E-422B-B640-1C8F46FF98DB}"/>
          </ac:picMkLst>
        </pc:picChg>
      </pc:sldChg>
      <pc:sldChg chg="addSp delSp modSp add mod modNotesTx">
        <pc:chgData name="张 智" userId="36bdf691fd3510be" providerId="LiveId" clId="{F1BF4103-A6F7-42FB-B645-91339D72C5E5}" dt="2023-05-03T06:51:37.377" v="12305" actId="1076"/>
        <pc:sldMkLst>
          <pc:docMk/>
          <pc:sldMk cId="1642652350" sldId="537"/>
        </pc:sldMkLst>
        <pc:spChg chg="add del mod">
          <ac:chgData name="张 智" userId="36bdf691fd3510be" providerId="LiveId" clId="{F1BF4103-A6F7-42FB-B645-91339D72C5E5}" dt="2023-05-03T06:51:28.826" v="12302" actId="478"/>
          <ac:spMkLst>
            <pc:docMk/>
            <pc:sldMk cId="1642652350" sldId="537"/>
            <ac:spMk id="3" creationId="{C0480DD5-9736-4BE7-9542-2D2FFEB04E4E}"/>
          </ac:spMkLst>
        </pc:spChg>
        <pc:spChg chg="del">
          <ac:chgData name="张 智" userId="36bdf691fd3510be" providerId="LiveId" clId="{F1BF4103-A6F7-42FB-B645-91339D72C5E5}" dt="2023-05-03T06:51:25.629" v="12301" actId="478"/>
          <ac:spMkLst>
            <pc:docMk/>
            <pc:sldMk cId="1642652350" sldId="537"/>
            <ac:spMk id="8" creationId="{229A0D88-C63B-4DD2-B76C-A0D072C0A7DB}"/>
          </ac:spMkLst>
        </pc:spChg>
        <pc:picChg chg="mod">
          <ac:chgData name="张 智" userId="36bdf691fd3510be" providerId="LiveId" clId="{F1BF4103-A6F7-42FB-B645-91339D72C5E5}" dt="2023-05-03T06:51:37.377" v="12305" actId="1076"/>
          <ac:picMkLst>
            <pc:docMk/>
            <pc:sldMk cId="1642652350" sldId="537"/>
            <ac:picMk id="7" creationId="{0914184F-9447-432B-BE94-1A8181940C46}"/>
          </ac:picMkLst>
        </pc:picChg>
      </pc:sldChg>
      <pc:sldChg chg="modSp add mod modNotesTx">
        <pc:chgData name="张 智" userId="36bdf691fd3510be" providerId="LiveId" clId="{F1BF4103-A6F7-42FB-B645-91339D72C5E5}" dt="2023-05-03T07:09:12.974" v="13373" actId="20577"/>
        <pc:sldMkLst>
          <pc:docMk/>
          <pc:sldMk cId="3992456897" sldId="538"/>
        </pc:sldMkLst>
        <pc:spChg chg="mod">
          <ac:chgData name="张 智" userId="36bdf691fd3510be" providerId="LiveId" clId="{F1BF4103-A6F7-42FB-B645-91339D72C5E5}" dt="2023-05-03T06:57:12.050" v="12457" actId="20577"/>
          <ac:spMkLst>
            <pc:docMk/>
            <pc:sldMk cId="3992456897" sldId="538"/>
            <ac:spMk id="3" creationId="{FD95B780-4F46-48E4-8A07-635D534C3326}"/>
          </ac:spMkLst>
        </pc:spChg>
      </pc:sldChg>
      <pc:sldChg chg="addSp delSp modSp add mod modNotesTx">
        <pc:chgData name="张 智" userId="36bdf691fd3510be" providerId="LiveId" clId="{F1BF4103-A6F7-42FB-B645-91339D72C5E5}" dt="2023-05-03T07:09:35.169" v="13402" actId="20577"/>
        <pc:sldMkLst>
          <pc:docMk/>
          <pc:sldMk cId="2466988963" sldId="539"/>
        </pc:sldMkLst>
        <pc:spChg chg="del mod">
          <ac:chgData name="张 智" userId="36bdf691fd3510be" providerId="LiveId" clId="{F1BF4103-A6F7-42FB-B645-91339D72C5E5}" dt="2023-05-03T06:59:53.326" v="12473" actId="478"/>
          <ac:spMkLst>
            <pc:docMk/>
            <pc:sldMk cId="2466988963" sldId="539"/>
            <ac:spMk id="3" creationId="{FD95B780-4F46-48E4-8A07-635D534C3326}"/>
          </ac:spMkLst>
        </pc:spChg>
        <pc:spChg chg="add del mod">
          <ac:chgData name="张 智" userId="36bdf691fd3510be" providerId="LiveId" clId="{F1BF4103-A6F7-42FB-B645-91339D72C5E5}" dt="2023-05-03T06:59:55.754" v="12474" actId="478"/>
          <ac:spMkLst>
            <pc:docMk/>
            <pc:sldMk cId="2466988963" sldId="539"/>
            <ac:spMk id="7" creationId="{8F21683B-4AB0-42C4-AEF2-E7FC4DBA1F39}"/>
          </ac:spMkLst>
        </pc:spChg>
        <pc:spChg chg="add mod">
          <ac:chgData name="张 智" userId="36bdf691fd3510be" providerId="LiveId" clId="{F1BF4103-A6F7-42FB-B645-91339D72C5E5}" dt="2023-05-03T07:09:23.930" v="13376" actId="20577"/>
          <ac:spMkLst>
            <pc:docMk/>
            <pc:sldMk cId="2466988963" sldId="539"/>
            <ac:spMk id="9" creationId="{408579DB-0970-45C6-81E0-1FC409A24B71}"/>
          </ac:spMkLst>
        </pc:spChg>
        <pc:picChg chg="add mod">
          <ac:chgData name="张 智" userId="36bdf691fd3510be" providerId="LiveId" clId="{F1BF4103-A6F7-42FB-B645-91339D72C5E5}" dt="2023-05-03T07:01:01.472" v="12505" actId="14100"/>
          <ac:picMkLst>
            <pc:docMk/>
            <pc:sldMk cId="2466988963" sldId="539"/>
            <ac:picMk id="5" creationId="{A8E076C9-A1EA-4408-8EFA-633FAC945C3B}"/>
          </ac:picMkLst>
        </pc:picChg>
        <pc:picChg chg="add del mod">
          <ac:chgData name="张 智" userId="36bdf691fd3510be" providerId="LiveId" clId="{F1BF4103-A6F7-42FB-B645-91339D72C5E5}" dt="2023-05-03T06:59:26.693" v="12467" actId="478"/>
          <ac:picMkLst>
            <pc:docMk/>
            <pc:sldMk cId="2466988963" sldId="539"/>
            <ac:picMk id="1026" creationId="{C143A2D0-070C-4529-A4B7-8D4C4BD06F7D}"/>
          </ac:picMkLst>
        </pc:picChg>
      </pc:sldChg>
      <pc:sldChg chg="addSp delSp modSp add mod modNotesTx">
        <pc:chgData name="张 智" userId="36bdf691fd3510be" providerId="LiveId" clId="{F1BF4103-A6F7-42FB-B645-91339D72C5E5}" dt="2023-05-03T07:11:08.326" v="13447" actId="20577"/>
        <pc:sldMkLst>
          <pc:docMk/>
          <pc:sldMk cId="3878242890" sldId="540"/>
        </pc:sldMkLst>
        <pc:spChg chg="mod">
          <ac:chgData name="张 智" userId="36bdf691fd3510be" providerId="LiveId" clId="{F1BF4103-A6F7-42FB-B645-91339D72C5E5}" dt="2023-05-03T07:10:55.282" v="13437" actId="20577"/>
          <ac:spMkLst>
            <pc:docMk/>
            <pc:sldMk cId="3878242890" sldId="540"/>
            <ac:spMk id="9" creationId="{408579DB-0970-45C6-81E0-1FC409A24B71}"/>
          </ac:spMkLst>
        </pc:spChg>
        <pc:picChg chg="add mod">
          <ac:chgData name="张 智" userId="36bdf691fd3510be" providerId="LiveId" clId="{F1BF4103-A6F7-42FB-B645-91339D72C5E5}" dt="2023-05-03T07:10:49.678" v="13434" actId="1035"/>
          <ac:picMkLst>
            <pc:docMk/>
            <pc:sldMk cId="3878242890" sldId="540"/>
            <ac:picMk id="4" creationId="{1752B027-7B38-479B-B692-AD51197C1593}"/>
          </ac:picMkLst>
        </pc:picChg>
        <pc:picChg chg="del">
          <ac:chgData name="张 智" userId="36bdf691fd3510be" providerId="LiveId" clId="{F1BF4103-A6F7-42FB-B645-91339D72C5E5}" dt="2023-05-03T07:09:57.634" v="13404" actId="478"/>
          <ac:picMkLst>
            <pc:docMk/>
            <pc:sldMk cId="3878242890" sldId="540"/>
            <ac:picMk id="5" creationId="{A8E076C9-A1EA-4408-8EFA-633FAC945C3B}"/>
          </ac:picMkLst>
        </pc:picChg>
      </pc:sldChg>
      <pc:sldChg chg="addSp delSp modSp add mod modNotesTx">
        <pc:chgData name="张 智" userId="36bdf691fd3510be" providerId="LiveId" clId="{F1BF4103-A6F7-42FB-B645-91339D72C5E5}" dt="2023-05-03T07:14:49.102" v="13642" actId="20577"/>
        <pc:sldMkLst>
          <pc:docMk/>
          <pc:sldMk cId="397092454" sldId="541"/>
        </pc:sldMkLst>
        <pc:spChg chg="mod">
          <ac:chgData name="张 智" userId="36bdf691fd3510be" providerId="LiveId" clId="{F1BF4103-A6F7-42FB-B645-91339D72C5E5}" dt="2023-05-03T07:12:41.930" v="13492" actId="14100"/>
          <ac:spMkLst>
            <pc:docMk/>
            <pc:sldMk cId="397092454" sldId="541"/>
            <ac:spMk id="9" creationId="{408579DB-0970-45C6-81E0-1FC409A24B71}"/>
          </ac:spMkLst>
        </pc:spChg>
        <pc:picChg chg="del">
          <ac:chgData name="张 智" userId="36bdf691fd3510be" providerId="LiveId" clId="{F1BF4103-A6F7-42FB-B645-91339D72C5E5}" dt="2023-05-03T07:11:45.684" v="13449" actId="478"/>
          <ac:picMkLst>
            <pc:docMk/>
            <pc:sldMk cId="397092454" sldId="541"/>
            <ac:picMk id="4" creationId="{1752B027-7B38-479B-B692-AD51197C1593}"/>
          </ac:picMkLst>
        </pc:picChg>
        <pc:picChg chg="add mod">
          <ac:chgData name="张 智" userId="36bdf691fd3510be" providerId="LiveId" clId="{F1BF4103-A6F7-42FB-B645-91339D72C5E5}" dt="2023-05-03T07:11:57.671" v="13454" actId="14100"/>
          <ac:picMkLst>
            <pc:docMk/>
            <pc:sldMk cId="397092454" sldId="541"/>
            <ac:picMk id="5" creationId="{39C6CA45-FCAE-4D51-9892-19702E186E42}"/>
          </ac:picMkLst>
        </pc:picChg>
      </pc:sldChg>
      <pc:sldChg chg="modSp add mod modNotesTx">
        <pc:chgData name="张 智" userId="36bdf691fd3510be" providerId="LiveId" clId="{F1BF4103-A6F7-42FB-B645-91339D72C5E5}" dt="2023-05-04T02:39:17.604" v="14797"/>
        <pc:sldMkLst>
          <pc:docMk/>
          <pc:sldMk cId="1622616642" sldId="542"/>
        </pc:sldMkLst>
        <pc:spChg chg="mod">
          <ac:chgData name="张 智" userId="36bdf691fd3510be" providerId="LiveId" clId="{F1BF4103-A6F7-42FB-B645-91339D72C5E5}" dt="2023-05-03T07:46:51.451" v="13665" actId="20577"/>
          <ac:spMkLst>
            <pc:docMk/>
            <pc:sldMk cId="1622616642" sldId="542"/>
            <ac:spMk id="2" creationId="{4D02E451-CAB5-489E-8029-85B18A4CDADB}"/>
          </ac:spMkLst>
        </pc:spChg>
        <pc:spChg chg="mod">
          <ac:chgData name="张 智" userId="36bdf691fd3510be" providerId="LiveId" clId="{F1BF4103-A6F7-42FB-B645-91339D72C5E5}" dt="2023-05-04T02:32:35.527" v="14740" actId="14100"/>
          <ac:spMkLst>
            <pc:docMk/>
            <pc:sldMk cId="1622616642" sldId="542"/>
            <ac:spMk id="3" creationId="{5705EF65-B9D6-4C8D-B798-6F1EF3344DD2}"/>
          </ac:spMkLst>
        </pc:spChg>
      </pc:sldChg>
      <pc:sldChg chg="modSp add mod modNotesTx">
        <pc:chgData name="张 智" userId="36bdf691fd3510be" providerId="LiveId" clId="{F1BF4103-A6F7-42FB-B645-91339D72C5E5}" dt="2023-05-04T02:48:03.133" v="15294" actId="20577"/>
        <pc:sldMkLst>
          <pc:docMk/>
          <pc:sldMk cId="2283814443" sldId="543"/>
        </pc:sldMkLst>
        <pc:spChg chg="mod">
          <ac:chgData name="张 智" userId="36bdf691fd3510be" providerId="LiveId" clId="{F1BF4103-A6F7-42FB-B645-91339D72C5E5}" dt="2023-05-03T08:02:43.493" v="13802" actId="14100"/>
          <ac:spMkLst>
            <pc:docMk/>
            <pc:sldMk cId="2283814443" sldId="543"/>
            <ac:spMk id="2" creationId="{4D02E451-CAB5-489E-8029-85B18A4CDADB}"/>
          </ac:spMkLst>
        </pc:spChg>
        <pc:spChg chg="mod">
          <ac:chgData name="张 智" userId="36bdf691fd3510be" providerId="LiveId" clId="{F1BF4103-A6F7-42FB-B645-91339D72C5E5}" dt="2023-05-04T02:46:06.990" v="15093" actId="14100"/>
          <ac:spMkLst>
            <pc:docMk/>
            <pc:sldMk cId="2283814443" sldId="543"/>
            <ac:spMk id="3" creationId="{5705EF65-B9D6-4C8D-B798-6F1EF3344DD2}"/>
          </ac:spMkLst>
        </pc:spChg>
      </pc:sldChg>
      <pc:sldChg chg="addSp delSp modSp add mod modNotesTx">
        <pc:chgData name="张 智" userId="36bdf691fd3510be" providerId="LiveId" clId="{F1BF4103-A6F7-42FB-B645-91339D72C5E5}" dt="2023-05-04T07:10:55.252" v="16998" actId="20577"/>
        <pc:sldMkLst>
          <pc:docMk/>
          <pc:sldMk cId="198381443" sldId="544"/>
        </pc:sldMkLst>
        <pc:spChg chg="del">
          <ac:chgData name="张 智" userId="36bdf691fd3510be" providerId="LiveId" clId="{F1BF4103-A6F7-42FB-B645-91339D72C5E5}" dt="2023-05-03T08:02:59.790" v="13808" actId="478"/>
          <ac:spMkLst>
            <pc:docMk/>
            <pc:sldMk cId="198381443" sldId="544"/>
            <ac:spMk id="3" creationId="{5705EF65-B9D6-4C8D-B798-6F1EF3344DD2}"/>
          </ac:spMkLst>
        </pc:spChg>
        <pc:spChg chg="add del mod">
          <ac:chgData name="张 智" userId="36bdf691fd3510be" providerId="LiveId" clId="{F1BF4103-A6F7-42FB-B645-91339D72C5E5}" dt="2023-05-03T08:03:01.152" v="13809" actId="478"/>
          <ac:spMkLst>
            <pc:docMk/>
            <pc:sldMk cId="198381443" sldId="544"/>
            <ac:spMk id="5" creationId="{1BCCEC91-C277-4520-8D4A-C1C89CB9A4FD}"/>
          </ac:spMkLst>
        </pc:spChg>
        <pc:picChg chg="add mod">
          <ac:chgData name="张 智" userId="36bdf691fd3510be" providerId="LiveId" clId="{F1BF4103-A6F7-42FB-B645-91339D72C5E5}" dt="2023-05-03T08:03:51.357" v="13821" actId="14100"/>
          <ac:picMkLst>
            <pc:docMk/>
            <pc:sldMk cId="198381443" sldId="544"/>
            <ac:picMk id="6" creationId="{B035A42B-3C0C-44F4-A095-298313AC4F90}"/>
          </ac:picMkLst>
        </pc:picChg>
      </pc:sldChg>
      <pc:sldChg chg="modSp add mod modNotesTx">
        <pc:chgData name="张 智" userId="36bdf691fd3510be" providerId="LiveId" clId="{F1BF4103-A6F7-42FB-B645-91339D72C5E5}" dt="2023-05-04T02:29:48.795" v="14738" actId="20577"/>
        <pc:sldMkLst>
          <pc:docMk/>
          <pc:sldMk cId="3461407231" sldId="545"/>
        </pc:sldMkLst>
        <pc:spChg chg="mod">
          <ac:chgData name="张 智" userId="36bdf691fd3510be" providerId="LiveId" clId="{F1BF4103-A6F7-42FB-B645-91339D72C5E5}" dt="2023-05-04T02:01:09.516" v="14656" actId="255"/>
          <ac:spMkLst>
            <pc:docMk/>
            <pc:sldMk cId="3461407231" sldId="545"/>
            <ac:spMk id="3" creationId="{5705EF65-B9D6-4C8D-B798-6F1EF3344DD2}"/>
          </ac:spMkLst>
        </pc:spChg>
      </pc:sldChg>
      <pc:sldChg chg="delSp add del">
        <pc:chgData name="张 智" userId="36bdf691fd3510be" providerId="LiveId" clId="{F1BF4103-A6F7-42FB-B645-91339D72C5E5}" dt="2023-05-04T07:17:37.294" v="16999" actId="2696"/>
        <pc:sldMkLst>
          <pc:docMk/>
          <pc:sldMk cId="149841687" sldId="546"/>
        </pc:sldMkLst>
        <pc:picChg chg="del">
          <ac:chgData name="张 智" userId="36bdf691fd3510be" providerId="LiveId" clId="{F1BF4103-A6F7-42FB-B645-91339D72C5E5}" dt="2023-05-04T03:00:34.019" v="15853" actId="478"/>
          <ac:picMkLst>
            <pc:docMk/>
            <pc:sldMk cId="149841687" sldId="546"/>
            <ac:picMk id="6" creationId="{B035A42B-3C0C-44F4-A095-298313AC4F90}"/>
          </ac:picMkLst>
        </pc:picChg>
      </pc:sldChg>
      <pc:sldChg chg="add del">
        <pc:chgData name="张 智" userId="36bdf691fd3510be" providerId="LiveId" clId="{F1BF4103-A6F7-42FB-B645-91339D72C5E5}" dt="2023-05-04T14:44:41.495" v="19305" actId="2696"/>
        <pc:sldMkLst>
          <pc:docMk/>
          <pc:sldMk cId="285990019" sldId="547"/>
        </pc:sldMkLst>
      </pc:sldChg>
      <pc:sldChg chg="modSp add mod modNotesTx">
        <pc:chgData name="张 智" userId="36bdf691fd3510be" providerId="LiveId" clId="{F1BF4103-A6F7-42FB-B645-91339D72C5E5}" dt="2023-05-04T14:36:37.632" v="18746" actId="20577"/>
        <pc:sldMkLst>
          <pc:docMk/>
          <pc:sldMk cId="2074385427" sldId="548"/>
        </pc:sldMkLst>
        <pc:spChg chg="mod">
          <ac:chgData name="张 智" userId="36bdf691fd3510be" providerId="LiveId" clId="{F1BF4103-A6F7-42FB-B645-91339D72C5E5}" dt="2023-05-04T07:01:02.509" v="16859" actId="1076"/>
          <ac:spMkLst>
            <pc:docMk/>
            <pc:sldMk cId="2074385427" sldId="548"/>
            <ac:spMk id="3" creationId="{8178432B-0C75-44A3-B311-3F262FB42D25}"/>
          </ac:spMkLst>
        </pc:spChg>
      </pc:sldChg>
      <pc:sldChg chg="add">
        <pc:chgData name="张 智" userId="36bdf691fd3510be" providerId="LiveId" clId="{F1BF4103-A6F7-42FB-B645-91339D72C5E5}" dt="2023-05-04T07:00:05.371" v="16820"/>
        <pc:sldMkLst>
          <pc:docMk/>
          <pc:sldMk cId="1675334681" sldId="549"/>
        </pc:sldMkLst>
      </pc:sldChg>
      <pc:sldChg chg="delSp modSp add del mod">
        <pc:chgData name="张 智" userId="36bdf691fd3510be" providerId="LiveId" clId="{F1BF4103-A6F7-42FB-B645-91339D72C5E5}" dt="2023-05-04T07:41:20.741" v="17375" actId="2696"/>
        <pc:sldMkLst>
          <pc:docMk/>
          <pc:sldMk cId="906909653" sldId="550"/>
        </pc:sldMkLst>
        <pc:spChg chg="del">
          <ac:chgData name="张 智" userId="36bdf691fd3510be" providerId="LiveId" clId="{F1BF4103-A6F7-42FB-B645-91339D72C5E5}" dt="2023-05-04T07:38:48.534" v="17352" actId="478"/>
          <ac:spMkLst>
            <pc:docMk/>
            <pc:sldMk cId="906909653" sldId="550"/>
            <ac:spMk id="7" creationId="{00000000-0000-0000-0000-000000000000}"/>
          </ac:spMkLst>
        </pc:spChg>
        <pc:spChg chg="del">
          <ac:chgData name="张 智" userId="36bdf691fd3510be" providerId="LiveId" clId="{F1BF4103-A6F7-42FB-B645-91339D72C5E5}" dt="2023-05-04T07:38:52.340" v="17353" actId="478"/>
          <ac:spMkLst>
            <pc:docMk/>
            <pc:sldMk cId="906909653" sldId="550"/>
            <ac:spMk id="8" creationId="{00000000-0000-0000-0000-000000000000}"/>
          </ac:spMkLst>
        </pc:spChg>
        <pc:spChg chg="mod">
          <ac:chgData name="张 智" userId="36bdf691fd3510be" providerId="LiveId" clId="{F1BF4103-A6F7-42FB-B645-91339D72C5E5}" dt="2023-05-04T07:40:19.171" v="17369" actId="21"/>
          <ac:spMkLst>
            <pc:docMk/>
            <pc:sldMk cId="906909653" sldId="550"/>
            <ac:spMk id="9" creationId="{853EF04D-4AB1-442A-9119-2911AD52F027}"/>
          </ac:spMkLst>
        </pc:spChg>
      </pc:sldChg>
      <pc:sldChg chg="add del">
        <pc:chgData name="张 智" userId="36bdf691fd3510be" providerId="LiveId" clId="{F1BF4103-A6F7-42FB-B645-91339D72C5E5}" dt="2023-05-04T07:39:18.329" v="17355"/>
        <pc:sldMkLst>
          <pc:docMk/>
          <pc:sldMk cId="1944678025" sldId="551"/>
        </pc:sldMkLst>
      </pc:sldChg>
      <pc:sldChg chg="addSp delSp modSp add mod">
        <pc:chgData name="张 智" userId="36bdf691fd3510be" providerId="LiveId" clId="{F1BF4103-A6F7-42FB-B645-91339D72C5E5}" dt="2023-05-05T15:05:59.869" v="22591" actId="14100"/>
        <pc:sldMkLst>
          <pc:docMk/>
          <pc:sldMk cId="3093451917" sldId="551"/>
        </pc:sldMkLst>
        <pc:spChg chg="del mod">
          <ac:chgData name="张 智" userId="36bdf691fd3510be" providerId="LiveId" clId="{F1BF4103-A6F7-42FB-B645-91339D72C5E5}" dt="2023-05-04T08:08:33.478" v="17736" actId="478"/>
          <ac:spMkLst>
            <pc:docMk/>
            <pc:sldMk cId="3093451917" sldId="551"/>
            <ac:spMk id="2" creationId="{00000000-0000-0000-0000-000000000000}"/>
          </ac:spMkLst>
        </pc:spChg>
        <pc:spChg chg="add del">
          <ac:chgData name="张 智" userId="36bdf691fd3510be" providerId="LiveId" clId="{F1BF4103-A6F7-42FB-B645-91339D72C5E5}" dt="2023-05-04T08:08:42.257" v="17738" actId="478"/>
          <ac:spMkLst>
            <pc:docMk/>
            <pc:sldMk cId="3093451917" sldId="551"/>
            <ac:spMk id="3" creationId="{225B151D-ADB8-4F49-8586-B2EEE4A6F8C2}"/>
          </ac:spMkLst>
        </pc:spChg>
        <pc:spChg chg="add del mod">
          <ac:chgData name="张 智" userId="36bdf691fd3510be" providerId="LiveId" clId="{F1BF4103-A6F7-42FB-B645-91339D72C5E5}" dt="2023-05-05T15:01:24.993" v="22503" actId="478"/>
          <ac:spMkLst>
            <pc:docMk/>
            <pc:sldMk cId="3093451917" sldId="551"/>
            <ac:spMk id="3" creationId="{B56FB221-2629-4100-9FA9-5B11312334F4}"/>
          </ac:spMkLst>
        </pc:spChg>
        <pc:spChg chg="mod">
          <ac:chgData name="张 智" userId="36bdf691fd3510be" providerId="LiveId" clId="{F1BF4103-A6F7-42FB-B645-91339D72C5E5}" dt="2023-05-04T07:40:41.675" v="17372" actId="108"/>
          <ac:spMkLst>
            <pc:docMk/>
            <pc:sldMk cId="3093451917" sldId="551"/>
            <ac:spMk id="4" creationId="{00000000-0000-0000-0000-000000000000}"/>
          </ac:spMkLst>
        </pc:spChg>
        <pc:spChg chg="add del mod">
          <ac:chgData name="张 智" userId="36bdf691fd3510be" providerId="LiveId" clId="{F1BF4103-A6F7-42FB-B645-91339D72C5E5}" dt="2023-05-04T08:08:25.320" v="17732" actId="478"/>
          <ac:spMkLst>
            <pc:docMk/>
            <pc:sldMk cId="3093451917" sldId="551"/>
            <ac:spMk id="5" creationId="{551DA820-9029-4555-B819-F970C0BF7F97}"/>
          </ac:spMkLst>
        </pc:spChg>
        <pc:spChg chg="add del mod">
          <ac:chgData name="张 智" userId="36bdf691fd3510be" providerId="LiveId" clId="{F1BF4103-A6F7-42FB-B645-91339D72C5E5}" dt="2023-05-04T08:08:22.632" v="17731" actId="478"/>
          <ac:spMkLst>
            <pc:docMk/>
            <pc:sldMk cId="3093451917" sldId="551"/>
            <ac:spMk id="6" creationId="{DE883346-12DC-41ED-9F3B-E57D698ABE9F}"/>
          </ac:spMkLst>
        </pc:spChg>
        <pc:spChg chg="add del mod">
          <ac:chgData name="张 智" userId="36bdf691fd3510be" providerId="LiveId" clId="{F1BF4103-A6F7-42FB-B645-91339D72C5E5}" dt="2023-05-05T15:01:23.451" v="22502" actId="478"/>
          <ac:spMkLst>
            <pc:docMk/>
            <pc:sldMk cId="3093451917" sldId="551"/>
            <ac:spMk id="8" creationId="{80E200BC-7A10-4D36-8671-173417211610}"/>
          </ac:spMkLst>
        </pc:spChg>
        <pc:spChg chg="add mod">
          <ac:chgData name="张 智" userId="36bdf691fd3510be" providerId="LiveId" clId="{F1BF4103-A6F7-42FB-B645-91339D72C5E5}" dt="2023-05-05T15:05:17.616" v="22580" actId="1076"/>
          <ac:spMkLst>
            <pc:docMk/>
            <pc:sldMk cId="3093451917" sldId="551"/>
            <ac:spMk id="9" creationId="{CEE46228-0CBA-4584-A268-EE13072AFEC1}"/>
          </ac:spMkLst>
        </pc:spChg>
        <pc:spChg chg="add del mod">
          <ac:chgData name="张 智" userId="36bdf691fd3510be" providerId="LiveId" clId="{F1BF4103-A6F7-42FB-B645-91339D72C5E5}" dt="2023-05-05T15:05:05.305" v="22576" actId="478"/>
          <ac:spMkLst>
            <pc:docMk/>
            <pc:sldMk cId="3093451917" sldId="551"/>
            <ac:spMk id="10" creationId="{EB1BE8C2-B7E2-467A-A208-E6EF4815ADA5}"/>
          </ac:spMkLst>
        </pc:spChg>
        <pc:spChg chg="add mod">
          <ac:chgData name="张 智" userId="36bdf691fd3510be" providerId="LiveId" clId="{F1BF4103-A6F7-42FB-B645-91339D72C5E5}" dt="2023-05-05T15:01:39.595" v="22505" actId="1076"/>
          <ac:spMkLst>
            <pc:docMk/>
            <pc:sldMk cId="3093451917" sldId="551"/>
            <ac:spMk id="12" creationId="{4459C86B-E705-46A7-965A-F32321AFFF80}"/>
          </ac:spMkLst>
        </pc:spChg>
        <pc:spChg chg="add mod">
          <ac:chgData name="张 智" userId="36bdf691fd3510be" providerId="LiveId" clId="{F1BF4103-A6F7-42FB-B645-91339D72C5E5}" dt="2023-05-05T15:05:10.313" v="22577" actId="1076"/>
          <ac:spMkLst>
            <pc:docMk/>
            <pc:sldMk cId="3093451917" sldId="551"/>
            <ac:spMk id="13" creationId="{7B693A93-DA4C-4D2F-8247-85DD674B96C8}"/>
          </ac:spMkLst>
        </pc:spChg>
        <pc:spChg chg="del">
          <ac:chgData name="张 智" userId="36bdf691fd3510be" providerId="LiveId" clId="{F1BF4103-A6F7-42FB-B645-91339D72C5E5}" dt="2023-05-04T07:41:14.557" v="17373" actId="478"/>
          <ac:spMkLst>
            <pc:docMk/>
            <pc:sldMk cId="3093451917" sldId="551"/>
            <ac:spMk id="13" creationId="{C4433A21-7241-4211-AF56-7CFF22647253}"/>
          </ac:spMkLst>
        </pc:spChg>
        <pc:spChg chg="add del mod">
          <ac:chgData name="张 智" userId="36bdf691fd3510be" providerId="LiveId" clId="{F1BF4103-A6F7-42FB-B645-91339D72C5E5}" dt="2023-05-05T15:05:02.139" v="22575" actId="478"/>
          <ac:spMkLst>
            <pc:docMk/>
            <pc:sldMk cId="3093451917" sldId="551"/>
            <ac:spMk id="14" creationId="{12603A11-F84B-416E-9349-7ADA30DF5EF3}"/>
          </ac:spMkLst>
        </pc:spChg>
        <pc:spChg chg="add mod">
          <ac:chgData name="张 智" userId="36bdf691fd3510be" providerId="LiveId" clId="{F1BF4103-A6F7-42FB-B645-91339D72C5E5}" dt="2023-05-05T15:05:20.420" v="22581" actId="1076"/>
          <ac:spMkLst>
            <pc:docMk/>
            <pc:sldMk cId="3093451917" sldId="551"/>
            <ac:spMk id="16" creationId="{A12CAE69-394B-4B8A-A2A8-287D3F9F12B4}"/>
          </ac:spMkLst>
        </pc:spChg>
        <pc:cxnChg chg="add mod">
          <ac:chgData name="张 智" userId="36bdf691fd3510be" providerId="LiveId" clId="{F1BF4103-A6F7-42FB-B645-91339D72C5E5}" dt="2023-05-05T15:05:54.720" v="22590" actId="14100"/>
          <ac:cxnSpMkLst>
            <pc:docMk/>
            <pc:sldMk cId="3093451917" sldId="551"/>
            <ac:cxnSpMk id="11" creationId="{9E26D652-CA89-4C22-95D9-F3651ECCCBE8}"/>
          </ac:cxnSpMkLst>
        </pc:cxnChg>
        <pc:cxnChg chg="add del mod">
          <ac:chgData name="张 智" userId="36bdf691fd3510be" providerId="LiveId" clId="{F1BF4103-A6F7-42FB-B645-91339D72C5E5}" dt="2023-05-05T15:05:33.832" v="22584" actId="478"/>
          <ac:cxnSpMkLst>
            <pc:docMk/>
            <pc:sldMk cId="3093451917" sldId="551"/>
            <ac:cxnSpMk id="15" creationId="{F46FBA61-76AF-4509-8D0F-B1587B1F59B5}"/>
          </ac:cxnSpMkLst>
        </pc:cxnChg>
        <pc:cxnChg chg="add mod">
          <ac:chgData name="张 智" userId="36bdf691fd3510be" providerId="LiveId" clId="{F1BF4103-A6F7-42FB-B645-91339D72C5E5}" dt="2023-05-05T15:05:59.869" v="22591" actId="14100"/>
          <ac:cxnSpMkLst>
            <pc:docMk/>
            <pc:sldMk cId="3093451917" sldId="551"/>
            <ac:cxnSpMk id="17" creationId="{81E62B63-A077-4158-BD75-E902D7703D7D}"/>
          </ac:cxnSpMkLst>
        </pc:cxnChg>
      </pc:sldChg>
      <pc:sldChg chg="addSp delSp modSp add mod">
        <pc:chgData name="张 智" userId="36bdf691fd3510be" providerId="LiveId" clId="{F1BF4103-A6F7-42FB-B645-91339D72C5E5}" dt="2023-05-05T15:19:43.028" v="22817" actId="14100"/>
        <pc:sldMkLst>
          <pc:docMk/>
          <pc:sldMk cId="2930170659" sldId="552"/>
        </pc:sldMkLst>
        <pc:spChg chg="mod">
          <ac:chgData name="张 智" userId="36bdf691fd3510be" providerId="LiveId" clId="{F1BF4103-A6F7-42FB-B645-91339D72C5E5}" dt="2023-05-05T15:19:03.736" v="22812" actId="1076"/>
          <ac:spMkLst>
            <pc:docMk/>
            <pc:sldMk cId="2930170659" sldId="552"/>
            <ac:spMk id="2" creationId="{00000000-0000-0000-0000-000000000000}"/>
          </ac:spMkLst>
        </pc:spChg>
        <pc:spChg chg="del mod">
          <ac:chgData name="张 智" userId="36bdf691fd3510be" providerId="LiveId" clId="{F1BF4103-A6F7-42FB-B645-91339D72C5E5}" dt="2023-05-05T15:07:39.144" v="22592" actId="478"/>
          <ac:spMkLst>
            <pc:docMk/>
            <pc:sldMk cId="2930170659" sldId="552"/>
            <ac:spMk id="5" creationId="{551DA820-9029-4555-B819-F970C0BF7F97}"/>
          </ac:spMkLst>
        </pc:spChg>
        <pc:spChg chg="del mod">
          <ac:chgData name="张 智" userId="36bdf691fd3510be" providerId="LiveId" clId="{F1BF4103-A6F7-42FB-B645-91339D72C5E5}" dt="2023-05-05T15:07:54.725" v="22595" actId="478"/>
          <ac:spMkLst>
            <pc:docMk/>
            <pc:sldMk cId="2930170659" sldId="552"/>
            <ac:spMk id="6" creationId="{DE883346-12DC-41ED-9F3B-E57D698ABE9F}"/>
          </ac:spMkLst>
        </pc:spChg>
        <pc:spChg chg="add mod">
          <ac:chgData name="张 智" userId="36bdf691fd3510be" providerId="LiveId" clId="{F1BF4103-A6F7-42FB-B645-91339D72C5E5}" dt="2023-05-05T15:19:40.687" v="22816" actId="14100"/>
          <ac:spMkLst>
            <pc:docMk/>
            <pc:sldMk cId="2930170659" sldId="552"/>
            <ac:spMk id="7" creationId="{5129D2A1-06C6-4A6E-97BB-22FD3C951CEE}"/>
          </ac:spMkLst>
        </pc:spChg>
        <pc:spChg chg="add mod">
          <ac:chgData name="张 智" userId="36bdf691fd3510be" providerId="LiveId" clId="{F1BF4103-A6F7-42FB-B645-91339D72C5E5}" dt="2023-05-05T15:19:43.028" v="22817" actId="14100"/>
          <ac:spMkLst>
            <pc:docMk/>
            <pc:sldMk cId="2930170659" sldId="552"/>
            <ac:spMk id="8" creationId="{AC30ED5F-AFD9-470D-B5DB-19AD0DA667E0}"/>
          </ac:spMkLst>
        </pc:spChg>
        <pc:spChg chg="add del">
          <ac:chgData name="张 智" userId="36bdf691fd3510be" providerId="LiveId" clId="{F1BF4103-A6F7-42FB-B645-91339D72C5E5}" dt="2023-05-04T08:28:49.813" v="18097" actId="478"/>
          <ac:spMkLst>
            <pc:docMk/>
            <pc:sldMk cId="2930170659" sldId="552"/>
            <ac:spMk id="20" creationId="{C3AF3598-CA54-4BE1-AD88-B4D2A7527643}"/>
          </ac:spMkLst>
        </pc:spChg>
        <pc:cxnChg chg="add del mod">
          <ac:chgData name="张 智" userId="36bdf691fd3510be" providerId="LiveId" clId="{F1BF4103-A6F7-42FB-B645-91339D72C5E5}" dt="2023-05-04T08:27:19.483" v="18081" actId="478"/>
          <ac:cxnSpMkLst>
            <pc:docMk/>
            <pc:sldMk cId="2930170659" sldId="552"/>
            <ac:cxnSpMk id="7" creationId="{C2119646-D3D6-42A9-AC1D-B12DC224EAA5}"/>
          </ac:cxnSpMkLst>
        </pc:cxnChg>
        <pc:cxnChg chg="add del">
          <ac:chgData name="张 智" userId="36bdf691fd3510be" providerId="LiveId" clId="{F1BF4103-A6F7-42FB-B645-91339D72C5E5}" dt="2023-05-04T08:27:31.849" v="18083" actId="478"/>
          <ac:cxnSpMkLst>
            <pc:docMk/>
            <pc:sldMk cId="2930170659" sldId="552"/>
            <ac:cxnSpMk id="11" creationId="{E2A5FB93-4722-4F47-92A9-743BC89CC378}"/>
          </ac:cxnSpMkLst>
        </pc:cxnChg>
        <pc:cxnChg chg="add del">
          <ac:chgData name="张 智" userId="36bdf691fd3510be" providerId="LiveId" clId="{F1BF4103-A6F7-42FB-B645-91339D72C5E5}" dt="2023-05-04T08:27:42.498" v="18085" actId="478"/>
          <ac:cxnSpMkLst>
            <pc:docMk/>
            <pc:sldMk cId="2930170659" sldId="552"/>
            <ac:cxnSpMk id="13" creationId="{95A525CE-9EBD-4AC8-B737-9EEC5B20E93B}"/>
          </ac:cxnSpMkLst>
        </pc:cxnChg>
        <pc:cxnChg chg="add del mod">
          <ac:chgData name="张 智" userId="36bdf691fd3510be" providerId="LiveId" clId="{F1BF4103-A6F7-42FB-B645-91339D72C5E5}" dt="2023-05-04T08:28:21.067" v="18092" actId="478"/>
          <ac:cxnSpMkLst>
            <pc:docMk/>
            <pc:sldMk cId="2930170659" sldId="552"/>
            <ac:cxnSpMk id="15" creationId="{BDD0E84D-9E67-4DD4-B553-C14EB7295047}"/>
          </ac:cxnSpMkLst>
        </pc:cxnChg>
        <pc:cxnChg chg="add del mod">
          <ac:chgData name="张 智" userId="36bdf691fd3510be" providerId="LiveId" clId="{F1BF4103-A6F7-42FB-B645-91339D72C5E5}" dt="2023-05-04T08:28:30.529" v="18095" actId="478"/>
          <ac:cxnSpMkLst>
            <pc:docMk/>
            <pc:sldMk cId="2930170659" sldId="552"/>
            <ac:cxnSpMk id="19" creationId="{0C164BC6-89CF-4F1B-BE18-CCD7215D70F2}"/>
          </ac:cxnSpMkLst>
        </pc:cxnChg>
      </pc:sldChg>
      <pc:sldChg chg="addSp delSp modSp add mod">
        <pc:chgData name="张 智" userId="36bdf691fd3510be" providerId="LiveId" clId="{F1BF4103-A6F7-42FB-B645-91339D72C5E5}" dt="2023-05-04T14:17:11.017" v="18604" actId="14100"/>
        <pc:sldMkLst>
          <pc:docMk/>
          <pc:sldMk cId="308939355" sldId="553"/>
        </pc:sldMkLst>
        <pc:spChg chg="mod">
          <ac:chgData name="张 智" userId="36bdf691fd3510be" providerId="LiveId" clId="{F1BF4103-A6F7-42FB-B645-91339D72C5E5}" dt="2023-05-04T14:17:11.017" v="18604" actId="14100"/>
          <ac:spMkLst>
            <pc:docMk/>
            <pc:sldMk cId="308939355" sldId="553"/>
            <ac:spMk id="2" creationId="{55FBBB20-9053-46B4-A5A2-8BC4C6B7D325}"/>
          </ac:spMkLst>
        </pc:spChg>
        <pc:spChg chg="del">
          <ac:chgData name="张 智" userId="36bdf691fd3510be" providerId="LiveId" clId="{F1BF4103-A6F7-42FB-B645-91339D72C5E5}" dt="2023-05-04T13:49:04.394" v="18210" actId="478"/>
          <ac:spMkLst>
            <pc:docMk/>
            <pc:sldMk cId="308939355" sldId="553"/>
            <ac:spMk id="3" creationId="{8178432B-0C75-44A3-B311-3F262FB42D25}"/>
          </ac:spMkLst>
        </pc:spChg>
        <pc:spChg chg="del">
          <ac:chgData name="张 智" userId="36bdf691fd3510be" providerId="LiveId" clId="{F1BF4103-A6F7-42FB-B645-91339D72C5E5}" dt="2023-05-04T13:49:09.058" v="18212" actId="478"/>
          <ac:spMkLst>
            <pc:docMk/>
            <pc:sldMk cId="308939355" sldId="553"/>
            <ac:spMk id="4" creationId="{99563A5F-D56E-4136-895B-8CA209F7CF1A}"/>
          </ac:spMkLst>
        </pc:spChg>
        <pc:spChg chg="add del mod">
          <ac:chgData name="张 智" userId="36bdf691fd3510be" providerId="LiveId" clId="{F1BF4103-A6F7-42FB-B645-91339D72C5E5}" dt="2023-05-04T13:49:06.601" v="18211" actId="478"/>
          <ac:spMkLst>
            <pc:docMk/>
            <pc:sldMk cId="308939355" sldId="553"/>
            <ac:spMk id="8" creationId="{640F3957-7C5D-412A-9503-4B7A36E66824}"/>
          </ac:spMkLst>
        </pc:spChg>
        <pc:spChg chg="del">
          <ac:chgData name="张 智" userId="36bdf691fd3510be" providerId="LiveId" clId="{F1BF4103-A6F7-42FB-B645-91339D72C5E5}" dt="2023-05-04T13:49:09.058" v="18212" actId="478"/>
          <ac:spMkLst>
            <pc:docMk/>
            <pc:sldMk cId="308939355" sldId="553"/>
            <ac:spMk id="9" creationId="{2D76AC41-5CEC-4D9D-9486-42280924D32A}"/>
          </ac:spMkLst>
        </pc:spChg>
        <pc:spChg chg="del">
          <ac:chgData name="张 智" userId="36bdf691fd3510be" providerId="LiveId" clId="{F1BF4103-A6F7-42FB-B645-91339D72C5E5}" dt="2023-05-04T13:49:09.058" v="18212" actId="478"/>
          <ac:spMkLst>
            <pc:docMk/>
            <pc:sldMk cId="308939355" sldId="553"/>
            <ac:spMk id="10" creationId="{4E42E96D-2982-491D-97F3-7D982CB921CC}"/>
          </ac:spMkLst>
        </pc:spChg>
        <pc:spChg chg="del">
          <ac:chgData name="张 智" userId="36bdf691fd3510be" providerId="LiveId" clId="{F1BF4103-A6F7-42FB-B645-91339D72C5E5}" dt="2023-05-04T13:49:09.058" v="18212" actId="478"/>
          <ac:spMkLst>
            <pc:docMk/>
            <pc:sldMk cId="308939355" sldId="553"/>
            <ac:spMk id="11" creationId="{040A1348-961E-4F39-8C6A-B3E3DCBE5C85}"/>
          </ac:spMkLst>
        </pc:spChg>
        <pc:spChg chg="add del mod">
          <ac:chgData name="张 智" userId="36bdf691fd3510be" providerId="LiveId" clId="{F1BF4103-A6F7-42FB-B645-91339D72C5E5}" dt="2023-05-04T14:05:04.626" v="18426" actId="478"/>
          <ac:spMkLst>
            <pc:docMk/>
            <pc:sldMk cId="308939355" sldId="553"/>
            <ac:spMk id="12" creationId="{8F5F3398-5263-4252-9F2A-1DE28E4ECD36}"/>
          </ac:spMkLst>
        </pc:spChg>
        <pc:spChg chg="del">
          <ac:chgData name="张 智" userId="36bdf691fd3510be" providerId="LiveId" clId="{F1BF4103-A6F7-42FB-B645-91339D72C5E5}" dt="2023-05-04T13:49:09.058" v="18212" actId="478"/>
          <ac:spMkLst>
            <pc:docMk/>
            <pc:sldMk cId="308939355" sldId="553"/>
            <ac:spMk id="13" creationId="{89D728C4-3D87-495E-91E8-B771FE25454B}"/>
          </ac:spMkLst>
        </pc:spChg>
        <pc:spChg chg="del">
          <ac:chgData name="张 智" userId="36bdf691fd3510be" providerId="LiveId" clId="{F1BF4103-A6F7-42FB-B645-91339D72C5E5}" dt="2023-05-04T13:49:09.058" v="18212" actId="478"/>
          <ac:spMkLst>
            <pc:docMk/>
            <pc:sldMk cId="308939355" sldId="553"/>
            <ac:spMk id="14" creationId="{6B34080D-8614-4ACD-AEAB-78FE3B8328D2}"/>
          </ac:spMkLst>
        </pc:spChg>
        <pc:spChg chg="add mod">
          <ac:chgData name="张 智" userId="36bdf691fd3510be" providerId="LiveId" clId="{F1BF4103-A6F7-42FB-B645-91339D72C5E5}" dt="2023-05-04T14:16:29.395" v="18598" actId="1076"/>
          <ac:spMkLst>
            <pc:docMk/>
            <pc:sldMk cId="308939355" sldId="553"/>
            <ac:spMk id="15" creationId="{7FE28446-F4B6-435C-9009-19C2ABD9D491}"/>
          </ac:spMkLst>
        </pc:spChg>
        <pc:spChg chg="del">
          <ac:chgData name="张 智" userId="36bdf691fd3510be" providerId="LiveId" clId="{F1BF4103-A6F7-42FB-B645-91339D72C5E5}" dt="2023-05-04T13:49:09.058" v="18212" actId="478"/>
          <ac:spMkLst>
            <pc:docMk/>
            <pc:sldMk cId="308939355" sldId="553"/>
            <ac:spMk id="18" creationId="{412978D4-76DE-46CF-B238-5C9E9EF89E3F}"/>
          </ac:spMkLst>
        </pc:spChg>
        <pc:spChg chg="del">
          <ac:chgData name="张 智" userId="36bdf691fd3510be" providerId="LiveId" clId="{F1BF4103-A6F7-42FB-B645-91339D72C5E5}" dt="2023-05-04T13:49:09.058" v="18212" actId="478"/>
          <ac:spMkLst>
            <pc:docMk/>
            <pc:sldMk cId="308939355" sldId="553"/>
            <ac:spMk id="20" creationId="{99DA89F7-E062-411E-825E-5F263DB5CB54}"/>
          </ac:spMkLst>
        </pc:spChg>
        <pc:spChg chg="del">
          <ac:chgData name="张 智" userId="36bdf691fd3510be" providerId="LiveId" clId="{F1BF4103-A6F7-42FB-B645-91339D72C5E5}" dt="2023-05-04T13:49:09.058" v="18212" actId="478"/>
          <ac:spMkLst>
            <pc:docMk/>
            <pc:sldMk cId="308939355" sldId="553"/>
            <ac:spMk id="23" creationId="{8563A554-621F-4521-BE71-B4AEA3E2283C}"/>
          </ac:spMkLst>
        </pc:spChg>
        <pc:spChg chg="del">
          <ac:chgData name="张 智" userId="36bdf691fd3510be" providerId="LiveId" clId="{F1BF4103-A6F7-42FB-B645-91339D72C5E5}" dt="2023-05-04T13:49:09.058" v="18212" actId="478"/>
          <ac:spMkLst>
            <pc:docMk/>
            <pc:sldMk cId="308939355" sldId="553"/>
            <ac:spMk id="24" creationId="{4D8B397E-0015-40E6-B278-E1581502E357}"/>
          </ac:spMkLst>
        </pc:spChg>
        <pc:spChg chg="mod">
          <ac:chgData name="张 智" userId="36bdf691fd3510be" providerId="LiveId" clId="{F1BF4103-A6F7-42FB-B645-91339D72C5E5}" dt="2023-05-04T14:16:29.395" v="18598" actId="1076"/>
          <ac:spMkLst>
            <pc:docMk/>
            <pc:sldMk cId="308939355" sldId="553"/>
            <ac:spMk id="28" creationId="{EF8D9187-119B-4C1F-B0A9-1ED3B8C2133E}"/>
          </ac:spMkLst>
        </pc:spChg>
        <pc:spChg chg="mod">
          <ac:chgData name="张 智" userId="36bdf691fd3510be" providerId="LiveId" clId="{F1BF4103-A6F7-42FB-B645-91339D72C5E5}" dt="2023-05-04T14:16:29.395" v="18598" actId="1076"/>
          <ac:spMkLst>
            <pc:docMk/>
            <pc:sldMk cId="308939355" sldId="553"/>
            <ac:spMk id="31" creationId="{51A6146D-7E8F-43F3-B8DF-8451A57D2C98}"/>
          </ac:spMkLst>
        </pc:spChg>
        <pc:spChg chg="add mod">
          <ac:chgData name="张 智" userId="36bdf691fd3510be" providerId="LiveId" clId="{F1BF4103-A6F7-42FB-B645-91339D72C5E5}" dt="2023-05-04T14:16:29.395" v="18598" actId="1076"/>
          <ac:spMkLst>
            <pc:docMk/>
            <pc:sldMk cId="308939355" sldId="553"/>
            <ac:spMk id="32" creationId="{CC9EE012-5E94-45DF-854F-81F31F0C46B6}"/>
          </ac:spMkLst>
        </pc:spChg>
        <pc:spChg chg="mod">
          <ac:chgData name="张 智" userId="36bdf691fd3510be" providerId="LiveId" clId="{F1BF4103-A6F7-42FB-B645-91339D72C5E5}" dt="2023-05-04T14:16:29.395" v="18598" actId="1076"/>
          <ac:spMkLst>
            <pc:docMk/>
            <pc:sldMk cId="308939355" sldId="553"/>
            <ac:spMk id="36" creationId="{D57C5C77-1396-47E5-B9CC-883A283B554D}"/>
          </ac:spMkLst>
        </pc:spChg>
        <pc:spChg chg="mod">
          <ac:chgData name="张 智" userId="36bdf691fd3510be" providerId="LiveId" clId="{F1BF4103-A6F7-42FB-B645-91339D72C5E5}" dt="2023-05-04T14:16:29.395" v="18598" actId="1076"/>
          <ac:spMkLst>
            <pc:docMk/>
            <pc:sldMk cId="308939355" sldId="553"/>
            <ac:spMk id="39" creationId="{1C93917C-36F1-411D-AA3F-818CC38887C3}"/>
          </ac:spMkLst>
        </pc:spChg>
        <pc:spChg chg="add mod">
          <ac:chgData name="张 智" userId="36bdf691fd3510be" providerId="LiveId" clId="{F1BF4103-A6F7-42FB-B645-91339D72C5E5}" dt="2023-05-04T14:16:36.610" v="18600" actId="1076"/>
          <ac:spMkLst>
            <pc:docMk/>
            <pc:sldMk cId="308939355" sldId="553"/>
            <ac:spMk id="41" creationId="{01E0569C-994A-42FC-AED3-BDB99F146255}"/>
          </ac:spMkLst>
        </pc:spChg>
        <pc:spChg chg="add mod">
          <ac:chgData name="张 智" userId="36bdf691fd3510be" providerId="LiveId" clId="{F1BF4103-A6F7-42FB-B645-91339D72C5E5}" dt="2023-05-04T14:16:29.395" v="18598" actId="1076"/>
          <ac:spMkLst>
            <pc:docMk/>
            <pc:sldMk cId="308939355" sldId="553"/>
            <ac:spMk id="42" creationId="{1BFC8ECE-A13F-4C17-9C36-CDAED9C64CC3}"/>
          </ac:spMkLst>
        </pc:spChg>
        <pc:spChg chg="add mod">
          <ac:chgData name="张 智" userId="36bdf691fd3510be" providerId="LiveId" clId="{F1BF4103-A6F7-42FB-B645-91339D72C5E5}" dt="2023-05-04T14:16:32.178" v="18599" actId="1076"/>
          <ac:spMkLst>
            <pc:docMk/>
            <pc:sldMk cId="308939355" sldId="553"/>
            <ac:spMk id="43" creationId="{6502351A-1E72-42A1-BE3A-EF8AED28EFFA}"/>
          </ac:spMkLst>
        </pc:spChg>
        <pc:spChg chg="add mod">
          <ac:chgData name="张 智" userId="36bdf691fd3510be" providerId="LiveId" clId="{F1BF4103-A6F7-42FB-B645-91339D72C5E5}" dt="2023-05-04T14:16:29.395" v="18598" actId="1076"/>
          <ac:spMkLst>
            <pc:docMk/>
            <pc:sldMk cId="308939355" sldId="553"/>
            <ac:spMk id="70" creationId="{A39D6D30-376D-4948-BBC4-1762B371F786}"/>
          </ac:spMkLst>
        </pc:spChg>
        <pc:spChg chg="add mod">
          <ac:chgData name="张 智" userId="36bdf691fd3510be" providerId="LiveId" clId="{F1BF4103-A6F7-42FB-B645-91339D72C5E5}" dt="2023-05-04T14:16:47.313" v="18601" actId="1076"/>
          <ac:spMkLst>
            <pc:docMk/>
            <pc:sldMk cId="308939355" sldId="553"/>
            <ac:spMk id="77" creationId="{4C3F2E2F-7B07-41BD-80D4-E81B5FF4AA8B}"/>
          </ac:spMkLst>
        </pc:spChg>
        <pc:grpChg chg="add mod">
          <ac:chgData name="张 智" userId="36bdf691fd3510be" providerId="LiveId" clId="{F1BF4103-A6F7-42FB-B645-91339D72C5E5}" dt="2023-05-04T14:16:29.395" v="18598" actId="1076"/>
          <ac:grpSpMkLst>
            <pc:docMk/>
            <pc:sldMk cId="308939355" sldId="553"/>
            <ac:grpSpMk id="26" creationId="{3486F9C5-1026-4D17-8BE1-FC0A9099B8C8}"/>
          </ac:grpSpMkLst>
        </pc:grpChg>
        <pc:grpChg chg="add mod">
          <ac:chgData name="张 智" userId="36bdf691fd3510be" providerId="LiveId" clId="{F1BF4103-A6F7-42FB-B645-91339D72C5E5}" dt="2023-05-04T14:16:29.395" v="18598" actId="1076"/>
          <ac:grpSpMkLst>
            <pc:docMk/>
            <pc:sldMk cId="308939355" sldId="553"/>
            <ac:grpSpMk id="29" creationId="{1D330284-7B4D-4D5F-8378-C376EF613DBC}"/>
          </ac:grpSpMkLst>
        </pc:grpChg>
        <pc:grpChg chg="add mod">
          <ac:chgData name="张 智" userId="36bdf691fd3510be" providerId="LiveId" clId="{F1BF4103-A6F7-42FB-B645-91339D72C5E5}" dt="2023-05-04T14:16:29.395" v="18598" actId="1076"/>
          <ac:grpSpMkLst>
            <pc:docMk/>
            <pc:sldMk cId="308939355" sldId="553"/>
            <ac:grpSpMk id="34" creationId="{9C06E5C7-FB33-4841-914C-49CB233B29F6}"/>
          </ac:grpSpMkLst>
        </pc:grpChg>
        <pc:grpChg chg="add mod">
          <ac:chgData name="张 智" userId="36bdf691fd3510be" providerId="LiveId" clId="{F1BF4103-A6F7-42FB-B645-91339D72C5E5}" dt="2023-05-04T14:16:29.395" v="18598" actId="1076"/>
          <ac:grpSpMkLst>
            <pc:docMk/>
            <pc:sldMk cId="308939355" sldId="553"/>
            <ac:grpSpMk id="37" creationId="{6890A88E-F622-4B72-BAD8-E928CCA3F695}"/>
          </ac:grpSpMkLst>
        </pc:grpChg>
        <pc:picChg chg="add mod">
          <ac:chgData name="张 智" userId="36bdf691fd3510be" providerId="LiveId" clId="{F1BF4103-A6F7-42FB-B645-91339D72C5E5}" dt="2023-05-04T14:16:29.395" v="18598" actId="1076"/>
          <ac:picMkLst>
            <pc:docMk/>
            <pc:sldMk cId="308939355" sldId="553"/>
            <ac:picMk id="25" creationId="{BFC42355-D1B9-4724-85D4-5219BF78C34E}"/>
          </ac:picMkLst>
        </pc:picChg>
        <pc:picChg chg="mod">
          <ac:chgData name="张 智" userId="36bdf691fd3510be" providerId="LiveId" clId="{F1BF4103-A6F7-42FB-B645-91339D72C5E5}" dt="2023-05-04T14:16:29.395" v="18598" actId="1076"/>
          <ac:picMkLst>
            <pc:docMk/>
            <pc:sldMk cId="308939355" sldId="553"/>
            <ac:picMk id="27" creationId="{537FE4BB-4771-4728-A7BD-02A6D4B4352D}"/>
          </ac:picMkLst>
        </pc:picChg>
        <pc:picChg chg="mod">
          <ac:chgData name="张 智" userId="36bdf691fd3510be" providerId="LiveId" clId="{F1BF4103-A6F7-42FB-B645-91339D72C5E5}" dt="2023-05-04T14:16:29.395" v="18598" actId="1076"/>
          <ac:picMkLst>
            <pc:docMk/>
            <pc:sldMk cId="308939355" sldId="553"/>
            <ac:picMk id="30" creationId="{6AB2464C-02F8-4C4C-84B3-9FD17CDCC1FE}"/>
          </ac:picMkLst>
        </pc:picChg>
        <pc:picChg chg="add del mod">
          <ac:chgData name="张 智" userId="36bdf691fd3510be" providerId="LiveId" clId="{F1BF4103-A6F7-42FB-B645-91339D72C5E5}" dt="2023-05-04T13:59:08.800" v="18298"/>
          <ac:picMkLst>
            <pc:docMk/>
            <pc:sldMk cId="308939355" sldId="553"/>
            <ac:picMk id="33" creationId="{3FD652DC-E14F-4E6E-8258-0448B07C79AC}"/>
          </ac:picMkLst>
        </pc:picChg>
        <pc:picChg chg="mod">
          <ac:chgData name="张 智" userId="36bdf691fd3510be" providerId="LiveId" clId="{F1BF4103-A6F7-42FB-B645-91339D72C5E5}" dt="2023-05-04T14:16:29.395" v="18598" actId="1076"/>
          <ac:picMkLst>
            <pc:docMk/>
            <pc:sldMk cId="308939355" sldId="553"/>
            <ac:picMk id="35" creationId="{339DE79C-2CC8-42D6-8AD4-24F56D7F1929}"/>
          </ac:picMkLst>
        </pc:picChg>
        <pc:picChg chg="mod">
          <ac:chgData name="张 智" userId="36bdf691fd3510be" providerId="LiveId" clId="{F1BF4103-A6F7-42FB-B645-91339D72C5E5}" dt="2023-05-04T14:16:29.395" v="18598" actId="1076"/>
          <ac:picMkLst>
            <pc:docMk/>
            <pc:sldMk cId="308939355" sldId="553"/>
            <ac:picMk id="38" creationId="{F3CF2385-8EF7-4E81-9C06-3FD0A6AEB94D}"/>
          </ac:picMkLst>
        </pc:picChg>
        <pc:picChg chg="add del mod">
          <ac:chgData name="张 智" userId="36bdf691fd3510be" providerId="LiveId" clId="{F1BF4103-A6F7-42FB-B645-91339D72C5E5}" dt="2023-05-04T13:52:44.277" v="18233" actId="478"/>
          <ac:picMkLst>
            <pc:docMk/>
            <pc:sldMk cId="308939355" sldId="553"/>
            <ac:picMk id="1026" creationId="{62BA7F27-35F9-4467-BD0E-F5A762C1EC9C}"/>
          </ac:picMkLst>
        </pc:picChg>
        <pc:picChg chg="add del mod">
          <ac:chgData name="张 智" userId="36bdf691fd3510be" providerId="LiveId" clId="{F1BF4103-A6F7-42FB-B645-91339D72C5E5}" dt="2023-05-04T14:05:02.874" v="18425" actId="478"/>
          <ac:picMkLst>
            <pc:docMk/>
            <pc:sldMk cId="308939355" sldId="553"/>
            <ac:picMk id="1028" creationId="{27E99AB7-1B61-48D3-83A7-18C4C79E6168}"/>
          </ac:picMkLst>
        </pc:picChg>
        <pc:cxnChg chg="del">
          <ac:chgData name="张 智" userId="36bdf691fd3510be" providerId="LiveId" clId="{F1BF4103-A6F7-42FB-B645-91339D72C5E5}" dt="2023-05-04T13:49:09.058" v="18212" actId="478"/>
          <ac:cxnSpMkLst>
            <pc:docMk/>
            <pc:sldMk cId="308939355" sldId="553"/>
            <ac:cxnSpMk id="6" creationId="{FDDB84D2-E2A3-4C9A-AF97-3B9C2F3A9D1D}"/>
          </ac:cxnSpMkLst>
        </pc:cxnChg>
        <pc:cxnChg chg="del">
          <ac:chgData name="张 智" userId="36bdf691fd3510be" providerId="LiveId" clId="{F1BF4103-A6F7-42FB-B645-91339D72C5E5}" dt="2023-05-04T13:49:09.058" v="18212" actId="478"/>
          <ac:cxnSpMkLst>
            <pc:docMk/>
            <pc:sldMk cId="308939355" sldId="553"/>
            <ac:cxnSpMk id="7" creationId="{4902732D-FD2D-453F-8680-EA897D6184A1}"/>
          </ac:cxnSpMkLst>
        </pc:cxnChg>
        <pc:cxnChg chg="del">
          <ac:chgData name="张 智" userId="36bdf691fd3510be" providerId="LiveId" clId="{F1BF4103-A6F7-42FB-B645-91339D72C5E5}" dt="2023-05-04T13:49:09.058" v="18212" actId="478"/>
          <ac:cxnSpMkLst>
            <pc:docMk/>
            <pc:sldMk cId="308939355" sldId="553"/>
            <ac:cxnSpMk id="16" creationId="{B81F9433-43E7-4401-B966-5CB4B6CD06B9}"/>
          </ac:cxnSpMkLst>
        </pc:cxnChg>
        <pc:cxnChg chg="del">
          <ac:chgData name="张 智" userId="36bdf691fd3510be" providerId="LiveId" clId="{F1BF4103-A6F7-42FB-B645-91339D72C5E5}" dt="2023-05-04T13:49:09.058" v="18212" actId="478"/>
          <ac:cxnSpMkLst>
            <pc:docMk/>
            <pc:sldMk cId="308939355" sldId="553"/>
            <ac:cxnSpMk id="22" creationId="{95272981-1BD2-48B8-8697-2A8ED116D36E}"/>
          </ac:cxnSpMkLst>
        </pc:cxnChg>
        <pc:cxnChg chg="add mod">
          <ac:chgData name="张 智" userId="36bdf691fd3510be" providerId="LiveId" clId="{F1BF4103-A6F7-42FB-B645-91339D72C5E5}" dt="2023-05-04T14:16:29.395" v="18598" actId="1076"/>
          <ac:cxnSpMkLst>
            <pc:docMk/>
            <pc:sldMk cId="308939355" sldId="553"/>
            <ac:cxnSpMk id="40" creationId="{7A9CAE93-8124-4DC6-BC49-CCE2C6B0AE01}"/>
          </ac:cxnSpMkLst>
        </pc:cxnChg>
        <pc:cxnChg chg="add mod">
          <ac:chgData name="张 智" userId="36bdf691fd3510be" providerId="LiveId" clId="{F1BF4103-A6F7-42FB-B645-91339D72C5E5}" dt="2023-05-04T14:16:29.395" v="18598" actId="1076"/>
          <ac:cxnSpMkLst>
            <pc:docMk/>
            <pc:sldMk cId="308939355" sldId="553"/>
            <ac:cxnSpMk id="48" creationId="{0A350C9E-FA39-41E1-8EC0-A6B49D38E708}"/>
          </ac:cxnSpMkLst>
        </pc:cxnChg>
        <pc:cxnChg chg="add del mod">
          <ac:chgData name="张 智" userId="36bdf691fd3510be" providerId="LiveId" clId="{F1BF4103-A6F7-42FB-B645-91339D72C5E5}" dt="2023-05-04T14:11:43.360" v="18514" actId="11529"/>
          <ac:cxnSpMkLst>
            <pc:docMk/>
            <pc:sldMk cId="308939355" sldId="553"/>
            <ac:cxnSpMk id="51" creationId="{5F0AEDA6-ABCA-4B1A-8051-F9A96549AA77}"/>
          </ac:cxnSpMkLst>
        </pc:cxnChg>
        <pc:cxnChg chg="add del mod">
          <ac:chgData name="张 智" userId="36bdf691fd3510be" providerId="LiveId" clId="{F1BF4103-A6F7-42FB-B645-91339D72C5E5}" dt="2023-05-04T14:11:55.582" v="18516" actId="11529"/>
          <ac:cxnSpMkLst>
            <pc:docMk/>
            <pc:sldMk cId="308939355" sldId="553"/>
            <ac:cxnSpMk id="54" creationId="{1747D3AE-5A76-4312-9C8C-4D49F68B464F}"/>
          </ac:cxnSpMkLst>
        </pc:cxnChg>
        <pc:cxnChg chg="add mod">
          <ac:chgData name="张 智" userId="36bdf691fd3510be" providerId="LiveId" clId="{F1BF4103-A6F7-42FB-B645-91339D72C5E5}" dt="2023-05-04T14:16:29.395" v="18598" actId="1076"/>
          <ac:cxnSpMkLst>
            <pc:docMk/>
            <pc:sldMk cId="308939355" sldId="553"/>
            <ac:cxnSpMk id="56" creationId="{C89E0E24-38EA-4211-B020-5A973F17FD8E}"/>
          </ac:cxnSpMkLst>
        </pc:cxnChg>
        <pc:cxnChg chg="add del mod">
          <ac:chgData name="张 智" userId="36bdf691fd3510be" providerId="LiveId" clId="{F1BF4103-A6F7-42FB-B645-91339D72C5E5}" dt="2023-05-04T14:13:58.162" v="18553" actId="478"/>
          <ac:cxnSpMkLst>
            <pc:docMk/>
            <pc:sldMk cId="308939355" sldId="553"/>
            <ac:cxnSpMk id="63" creationId="{6C43BF5D-45D0-4683-AF9C-01D0526D9E62}"/>
          </ac:cxnSpMkLst>
        </pc:cxnChg>
        <pc:cxnChg chg="add mod">
          <ac:chgData name="张 智" userId="36bdf691fd3510be" providerId="LiveId" clId="{F1BF4103-A6F7-42FB-B645-91339D72C5E5}" dt="2023-05-04T14:16:29.395" v="18598" actId="1076"/>
          <ac:cxnSpMkLst>
            <pc:docMk/>
            <pc:sldMk cId="308939355" sldId="553"/>
            <ac:cxnSpMk id="64" creationId="{C31E33C2-A9B5-42BA-8FCC-03D03F74B7DA}"/>
          </ac:cxnSpMkLst>
        </pc:cxnChg>
        <pc:cxnChg chg="add mod">
          <ac:chgData name="张 智" userId="36bdf691fd3510be" providerId="LiveId" clId="{F1BF4103-A6F7-42FB-B645-91339D72C5E5}" dt="2023-05-04T14:16:29.395" v="18598" actId="1076"/>
          <ac:cxnSpMkLst>
            <pc:docMk/>
            <pc:sldMk cId="308939355" sldId="553"/>
            <ac:cxnSpMk id="72" creationId="{C580327B-437E-4C1B-975E-C4CEF2263B58}"/>
          </ac:cxnSpMkLst>
        </pc:cxnChg>
      </pc:sldChg>
      <pc:sldChg chg="modSp add mod modNotesTx">
        <pc:chgData name="张 智" userId="36bdf691fd3510be" providerId="LiveId" clId="{F1BF4103-A6F7-42FB-B645-91339D72C5E5}" dt="2023-05-04T14:44:21.514" v="19304" actId="20577"/>
        <pc:sldMkLst>
          <pc:docMk/>
          <pc:sldMk cId="250085904" sldId="554"/>
        </pc:sldMkLst>
        <pc:spChg chg="mod">
          <ac:chgData name="张 智" userId="36bdf691fd3510be" providerId="LiveId" clId="{F1BF4103-A6F7-42FB-B645-91339D72C5E5}" dt="2023-05-04T14:37:03.863" v="18777" actId="20577"/>
          <ac:spMkLst>
            <pc:docMk/>
            <pc:sldMk cId="250085904" sldId="554"/>
            <ac:spMk id="3" creationId="{8178432B-0C75-44A3-B311-3F262FB42D25}"/>
          </ac:spMkLst>
        </pc:spChg>
      </pc:sldChg>
      <pc:sldChg chg="add">
        <pc:chgData name="张 智" userId="36bdf691fd3510be" providerId="LiveId" clId="{F1BF4103-A6F7-42FB-B645-91339D72C5E5}" dt="2023-05-04T14:47:43.484" v="19306"/>
        <pc:sldMkLst>
          <pc:docMk/>
          <pc:sldMk cId="1792581159" sldId="555"/>
        </pc:sldMkLst>
      </pc:sldChg>
      <pc:sldChg chg="addSp modSp add del mod">
        <pc:chgData name="张 智" userId="36bdf691fd3510be" providerId="LiveId" clId="{F1BF4103-A6F7-42FB-B645-91339D72C5E5}" dt="2023-05-05T08:23:06.898" v="21356" actId="2696"/>
        <pc:sldMkLst>
          <pc:docMk/>
          <pc:sldMk cId="2172042924" sldId="556"/>
        </pc:sldMkLst>
        <pc:spChg chg="mod">
          <ac:chgData name="张 智" userId="36bdf691fd3510be" providerId="LiveId" clId="{F1BF4103-A6F7-42FB-B645-91339D72C5E5}" dt="2023-05-04T14:52:02.848" v="19323" actId="108"/>
          <ac:spMkLst>
            <pc:docMk/>
            <pc:sldMk cId="2172042924" sldId="556"/>
            <ac:spMk id="4" creationId="{00000000-0000-0000-0000-000000000000}"/>
          </ac:spMkLst>
        </pc:spChg>
        <pc:spChg chg="mod">
          <ac:chgData name="张 智" userId="36bdf691fd3510be" providerId="LiveId" clId="{F1BF4103-A6F7-42FB-B645-91339D72C5E5}" dt="2023-05-05T03:22:41.744" v="20478" actId="1076"/>
          <ac:spMkLst>
            <pc:docMk/>
            <pc:sldMk cId="2172042924" sldId="556"/>
            <ac:spMk id="8" creationId="{00000000-0000-0000-0000-000000000000}"/>
          </ac:spMkLst>
        </pc:spChg>
        <pc:spChg chg="mod">
          <ac:chgData name="张 智" userId="36bdf691fd3510be" providerId="LiveId" clId="{F1BF4103-A6F7-42FB-B645-91339D72C5E5}" dt="2023-05-05T03:23:24.224" v="20483" actId="20577"/>
          <ac:spMkLst>
            <pc:docMk/>
            <pc:sldMk cId="2172042924" sldId="556"/>
            <ac:spMk id="9" creationId="{00000000-0000-0000-0000-000000000000}"/>
          </ac:spMkLst>
        </pc:spChg>
        <pc:spChg chg="mod">
          <ac:chgData name="张 智" userId="36bdf691fd3510be" providerId="LiveId" clId="{F1BF4103-A6F7-42FB-B645-91339D72C5E5}" dt="2023-05-05T03:24:15.171" v="20500" actId="14100"/>
          <ac:spMkLst>
            <pc:docMk/>
            <pc:sldMk cId="2172042924" sldId="556"/>
            <ac:spMk id="10" creationId="{00000000-0000-0000-0000-000000000000}"/>
          </ac:spMkLst>
        </pc:spChg>
        <pc:spChg chg="mod">
          <ac:chgData name="张 智" userId="36bdf691fd3510be" providerId="LiveId" clId="{F1BF4103-A6F7-42FB-B645-91339D72C5E5}" dt="2023-05-05T03:23:30.789" v="20486" actId="20577"/>
          <ac:spMkLst>
            <pc:docMk/>
            <pc:sldMk cId="2172042924" sldId="556"/>
            <ac:spMk id="17" creationId="{00000000-0000-0000-0000-000000000000}"/>
          </ac:spMkLst>
        </pc:spChg>
        <pc:spChg chg="mod">
          <ac:chgData name="张 智" userId="36bdf691fd3510be" providerId="LiveId" clId="{F1BF4103-A6F7-42FB-B645-91339D72C5E5}" dt="2023-05-05T03:24:53.497" v="20513"/>
          <ac:spMkLst>
            <pc:docMk/>
            <pc:sldMk cId="2172042924" sldId="556"/>
            <ac:spMk id="20" creationId="{00000000-0000-0000-0000-000000000000}"/>
          </ac:spMkLst>
        </pc:spChg>
        <pc:spChg chg="mod">
          <ac:chgData name="张 智" userId="36bdf691fd3510be" providerId="LiveId" clId="{F1BF4103-A6F7-42FB-B645-91339D72C5E5}" dt="2023-05-05T03:15:19.298" v="20443" actId="20577"/>
          <ac:spMkLst>
            <pc:docMk/>
            <pc:sldMk cId="2172042924" sldId="556"/>
            <ac:spMk id="23" creationId="{00000000-0000-0000-0000-000000000000}"/>
          </ac:spMkLst>
        </pc:spChg>
        <pc:spChg chg="mod">
          <ac:chgData name="张 智" userId="36bdf691fd3510be" providerId="LiveId" clId="{F1BF4103-A6F7-42FB-B645-91339D72C5E5}" dt="2023-05-05T03:15:15.938" v="20441" actId="20577"/>
          <ac:spMkLst>
            <pc:docMk/>
            <pc:sldMk cId="2172042924" sldId="556"/>
            <ac:spMk id="30" creationId="{00000000-0000-0000-0000-000000000000}"/>
          </ac:spMkLst>
        </pc:spChg>
        <pc:spChg chg="mod">
          <ac:chgData name="张 智" userId="36bdf691fd3510be" providerId="LiveId" clId="{F1BF4103-A6F7-42FB-B645-91339D72C5E5}" dt="2023-05-05T03:15:22.213" v="20445" actId="20577"/>
          <ac:spMkLst>
            <pc:docMk/>
            <pc:sldMk cId="2172042924" sldId="556"/>
            <ac:spMk id="33" creationId="{00000000-0000-0000-0000-000000000000}"/>
          </ac:spMkLst>
        </pc:spChg>
        <pc:spChg chg="add mod">
          <ac:chgData name="张 智" userId="36bdf691fd3510be" providerId="LiveId" clId="{F1BF4103-A6F7-42FB-B645-91339D72C5E5}" dt="2023-05-05T03:21:48.596" v="20464" actId="14100"/>
          <ac:spMkLst>
            <pc:docMk/>
            <pc:sldMk cId="2172042924" sldId="556"/>
            <ac:spMk id="38" creationId="{24A0F7A2-571D-4108-BC20-7CFD9D9FDD45}"/>
          </ac:spMkLst>
        </pc:spChg>
        <pc:spChg chg="add mod">
          <ac:chgData name="张 智" userId="36bdf691fd3510be" providerId="LiveId" clId="{F1BF4103-A6F7-42FB-B645-91339D72C5E5}" dt="2023-05-05T03:24:39.227" v="20512" actId="20577"/>
          <ac:spMkLst>
            <pc:docMk/>
            <pc:sldMk cId="2172042924" sldId="556"/>
            <ac:spMk id="48" creationId="{5136CCB5-4E8B-43DB-BB9B-497D2E97511E}"/>
          </ac:spMkLst>
        </pc:spChg>
        <pc:grpChg chg="mod">
          <ac:chgData name="张 智" userId="36bdf691fd3510be" providerId="LiveId" clId="{F1BF4103-A6F7-42FB-B645-91339D72C5E5}" dt="2023-05-05T03:24:25.338" v="20504" actId="1076"/>
          <ac:grpSpMkLst>
            <pc:docMk/>
            <pc:sldMk cId="2172042924" sldId="556"/>
            <ac:grpSpMk id="21" creationId="{00000000-0000-0000-0000-000000000000}"/>
          </ac:grpSpMkLst>
        </pc:grpChg>
        <pc:grpChg chg="mod">
          <ac:chgData name="张 智" userId="36bdf691fd3510be" providerId="LiveId" clId="{F1BF4103-A6F7-42FB-B645-91339D72C5E5}" dt="2023-05-05T03:22:41.744" v="20478" actId="1076"/>
          <ac:grpSpMkLst>
            <pc:docMk/>
            <pc:sldMk cId="2172042924" sldId="556"/>
            <ac:grpSpMk id="31" creationId="{00000000-0000-0000-0000-000000000000}"/>
          </ac:grpSpMkLst>
        </pc:grpChg>
        <pc:grpChg chg="mod">
          <ac:chgData name="张 智" userId="36bdf691fd3510be" providerId="LiveId" clId="{F1BF4103-A6F7-42FB-B645-91339D72C5E5}" dt="2023-05-05T03:23:30.789" v="20486" actId="20577"/>
          <ac:grpSpMkLst>
            <pc:docMk/>
            <pc:sldMk cId="2172042924" sldId="556"/>
            <ac:grpSpMk id="34" creationId="{00000000-0000-0000-0000-000000000000}"/>
          </ac:grpSpMkLst>
        </pc:grpChg>
        <pc:grpChg chg="mod">
          <ac:chgData name="张 智" userId="36bdf691fd3510be" providerId="LiveId" clId="{F1BF4103-A6F7-42FB-B645-91339D72C5E5}" dt="2023-05-05T03:23:54.791" v="20490" actId="20577"/>
          <ac:grpSpMkLst>
            <pc:docMk/>
            <pc:sldMk cId="2172042924" sldId="556"/>
            <ac:grpSpMk id="35" creationId="{00000000-0000-0000-0000-000000000000}"/>
          </ac:grpSpMkLst>
        </pc:grpChg>
        <pc:picChg chg="mod">
          <ac:chgData name="张 智" userId="36bdf691fd3510be" providerId="LiveId" clId="{F1BF4103-A6F7-42FB-B645-91339D72C5E5}" dt="2023-05-05T03:23:30.789" v="20486" actId="20577"/>
          <ac:picMkLst>
            <pc:docMk/>
            <pc:sldMk cId="2172042924" sldId="556"/>
            <ac:picMk id="26" creationId="{00000000-0000-0000-0000-000000000000}"/>
          </ac:picMkLst>
        </pc:picChg>
        <pc:picChg chg="mod">
          <ac:chgData name="张 智" userId="36bdf691fd3510be" providerId="LiveId" clId="{F1BF4103-A6F7-42FB-B645-91339D72C5E5}" dt="2023-05-05T03:23:54.791" v="20490" actId="20577"/>
          <ac:picMkLst>
            <pc:docMk/>
            <pc:sldMk cId="2172042924" sldId="556"/>
            <ac:picMk id="27" creationId="{00000000-0000-0000-0000-000000000000}"/>
          </ac:picMkLst>
        </pc:picChg>
        <pc:picChg chg="mod">
          <ac:chgData name="张 智" userId="36bdf691fd3510be" providerId="LiveId" clId="{F1BF4103-A6F7-42FB-B645-91339D72C5E5}" dt="2023-05-05T03:22:41.744" v="20478" actId="1076"/>
          <ac:picMkLst>
            <pc:docMk/>
            <pc:sldMk cId="2172042924" sldId="556"/>
            <ac:picMk id="36" creationId="{0C630189-11FB-403C-9161-2720FEBF7941}"/>
          </ac:picMkLst>
        </pc:picChg>
        <pc:cxnChg chg="mod">
          <ac:chgData name="张 智" userId="36bdf691fd3510be" providerId="LiveId" clId="{F1BF4103-A6F7-42FB-B645-91339D72C5E5}" dt="2023-05-05T03:22:10.480" v="20469" actId="14100"/>
          <ac:cxnSpMkLst>
            <pc:docMk/>
            <pc:sldMk cId="2172042924" sldId="556"/>
            <ac:cxnSpMk id="11" creationId="{00000000-0000-0000-0000-000000000000}"/>
          </ac:cxnSpMkLst>
        </pc:cxnChg>
        <pc:cxnChg chg="mod">
          <ac:chgData name="张 智" userId="36bdf691fd3510be" providerId="LiveId" clId="{F1BF4103-A6F7-42FB-B645-91339D72C5E5}" dt="2023-05-05T03:24:30.869" v="20506" actId="14100"/>
          <ac:cxnSpMkLst>
            <pc:docMk/>
            <pc:sldMk cId="2172042924" sldId="556"/>
            <ac:cxnSpMk id="13" creationId="{00000000-0000-0000-0000-000000000000}"/>
          </ac:cxnSpMkLst>
        </pc:cxnChg>
        <pc:cxnChg chg="mod">
          <ac:chgData name="张 智" userId="36bdf691fd3510be" providerId="LiveId" clId="{F1BF4103-A6F7-42FB-B645-91339D72C5E5}" dt="2023-05-05T03:24:20.148" v="20503" actId="14100"/>
          <ac:cxnSpMkLst>
            <pc:docMk/>
            <pc:sldMk cId="2172042924" sldId="556"/>
            <ac:cxnSpMk id="15" creationId="{00000000-0000-0000-0000-000000000000}"/>
          </ac:cxnSpMkLst>
        </pc:cxnChg>
      </pc:sldChg>
      <pc:sldChg chg="modSp add mod">
        <pc:chgData name="张 智" userId="36bdf691fd3510be" providerId="LiveId" clId="{F1BF4103-A6F7-42FB-B645-91339D72C5E5}" dt="2023-05-05T15:20:37.091" v="22829" actId="403"/>
        <pc:sldMkLst>
          <pc:docMk/>
          <pc:sldMk cId="374373565" sldId="557"/>
        </pc:sldMkLst>
        <pc:spChg chg="mod">
          <ac:chgData name="张 智" userId="36bdf691fd3510be" providerId="LiveId" clId="{F1BF4103-A6F7-42FB-B645-91339D72C5E5}" dt="2023-05-05T03:09:07.292" v="20362" actId="1036"/>
          <ac:spMkLst>
            <pc:docMk/>
            <pc:sldMk cId="374373565" sldId="557"/>
            <ac:spMk id="7" creationId="{00000000-0000-0000-0000-000000000000}"/>
          </ac:spMkLst>
        </pc:spChg>
        <pc:spChg chg="mod">
          <ac:chgData name="张 智" userId="36bdf691fd3510be" providerId="LiveId" clId="{F1BF4103-A6F7-42FB-B645-91339D72C5E5}" dt="2023-05-05T03:09:07.292" v="20362" actId="1036"/>
          <ac:spMkLst>
            <pc:docMk/>
            <pc:sldMk cId="374373565" sldId="557"/>
            <ac:spMk id="8" creationId="{00000000-0000-0000-0000-000000000000}"/>
          </ac:spMkLst>
        </pc:spChg>
        <pc:spChg chg="mod">
          <ac:chgData name="张 智" userId="36bdf691fd3510be" providerId="LiveId" clId="{F1BF4103-A6F7-42FB-B645-91339D72C5E5}" dt="2023-05-05T03:09:07.292" v="20362" actId="1036"/>
          <ac:spMkLst>
            <pc:docMk/>
            <pc:sldMk cId="374373565" sldId="557"/>
            <ac:spMk id="9" creationId="{00000000-0000-0000-0000-000000000000}"/>
          </ac:spMkLst>
        </pc:spChg>
        <pc:spChg chg="mod">
          <ac:chgData name="张 智" userId="36bdf691fd3510be" providerId="LiveId" clId="{F1BF4103-A6F7-42FB-B645-91339D72C5E5}" dt="2023-05-05T03:09:07.292" v="20362" actId="1036"/>
          <ac:spMkLst>
            <pc:docMk/>
            <pc:sldMk cId="374373565" sldId="557"/>
            <ac:spMk id="10" creationId="{00000000-0000-0000-0000-000000000000}"/>
          </ac:spMkLst>
        </pc:spChg>
        <pc:spChg chg="mod">
          <ac:chgData name="张 智" userId="36bdf691fd3510be" providerId="LiveId" clId="{F1BF4103-A6F7-42FB-B645-91339D72C5E5}" dt="2023-05-05T15:20:22.268" v="22824" actId="403"/>
          <ac:spMkLst>
            <pc:docMk/>
            <pc:sldMk cId="374373565" sldId="557"/>
            <ac:spMk id="17" creationId="{00000000-0000-0000-0000-000000000000}"/>
          </ac:spMkLst>
        </pc:spChg>
        <pc:spChg chg="mod">
          <ac:chgData name="张 智" userId="36bdf691fd3510be" providerId="LiveId" clId="{F1BF4103-A6F7-42FB-B645-91339D72C5E5}" dt="2023-05-05T15:20:37.091" v="22829" actId="403"/>
          <ac:spMkLst>
            <pc:docMk/>
            <pc:sldMk cId="374373565" sldId="557"/>
            <ac:spMk id="20" creationId="{00000000-0000-0000-0000-000000000000}"/>
          </ac:spMkLst>
        </pc:spChg>
        <pc:spChg chg="mod">
          <ac:chgData name="张 智" userId="36bdf691fd3510be" providerId="LiveId" clId="{F1BF4103-A6F7-42FB-B645-91339D72C5E5}" dt="2023-05-05T03:09:07.292" v="20362" actId="1036"/>
          <ac:spMkLst>
            <pc:docMk/>
            <pc:sldMk cId="374373565" sldId="557"/>
            <ac:spMk id="23" creationId="{00000000-0000-0000-0000-000000000000}"/>
          </ac:spMkLst>
        </pc:spChg>
        <pc:spChg chg="mod">
          <ac:chgData name="张 智" userId="36bdf691fd3510be" providerId="LiveId" clId="{F1BF4103-A6F7-42FB-B645-91339D72C5E5}" dt="2023-05-05T03:09:07.292" v="20362" actId="1036"/>
          <ac:spMkLst>
            <pc:docMk/>
            <pc:sldMk cId="374373565" sldId="557"/>
            <ac:spMk id="30" creationId="{00000000-0000-0000-0000-000000000000}"/>
          </ac:spMkLst>
        </pc:spChg>
        <pc:spChg chg="mod">
          <ac:chgData name="张 智" userId="36bdf691fd3510be" providerId="LiveId" clId="{F1BF4103-A6F7-42FB-B645-91339D72C5E5}" dt="2023-05-05T15:20:31.012" v="22826" actId="20577"/>
          <ac:spMkLst>
            <pc:docMk/>
            <pc:sldMk cId="374373565" sldId="557"/>
            <ac:spMk id="33" creationId="{00000000-0000-0000-0000-000000000000}"/>
          </ac:spMkLst>
        </pc:spChg>
        <pc:grpChg chg="mod">
          <ac:chgData name="张 智" userId="36bdf691fd3510be" providerId="LiveId" clId="{F1BF4103-A6F7-42FB-B645-91339D72C5E5}" dt="2023-05-05T03:09:07.292" v="20362" actId="1036"/>
          <ac:grpSpMkLst>
            <pc:docMk/>
            <pc:sldMk cId="374373565" sldId="557"/>
            <ac:grpSpMk id="21" creationId="{00000000-0000-0000-0000-000000000000}"/>
          </ac:grpSpMkLst>
        </pc:grpChg>
        <pc:grpChg chg="mod">
          <ac:chgData name="张 智" userId="36bdf691fd3510be" providerId="LiveId" clId="{F1BF4103-A6F7-42FB-B645-91339D72C5E5}" dt="2023-05-05T03:09:07.292" v="20362" actId="1036"/>
          <ac:grpSpMkLst>
            <pc:docMk/>
            <pc:sldMk cId="374373565" sldId="557"/>
            <ac:grpSpMk id="28" creationId="{00000000-0000-0000-0000-000000000000}"/>
          </ac:grpSpMkLst>
        </pc:grpChg>
        <pc:grpChg chg="mod">
          <ac:chgData name="张 智" userId="36bdf691fd3510be" providerId="LiveId" clId="{F1BF4103-A6F7-42FB-B645-91339D72C5E5}" dt="2023-05-05T03:09:07.292" v="20362" actId="1036"/>
          <ac:grpSpMkLst>
            <pc:docMk/>
            <pc:sldMk cId="374373565" sldId="557"/>
            <ac:grpSpMk id="31" creationId="{00000000-0000-0000-0000-000000000000}"/>
          </ac:grpSpMkLst>
        </pc:grpChg>
        <pc:grpChg chg="mod">
          <ac:chgData name="张 智" userId="36bdf691fd3510be" providerId="LiveId" clId="{F1BF4103-A6F7-42FB-B645-91339D72C5E5}" dt="2023-05-05T15:20:22.268" v="22824" actId="403"/>
          <ac:grpSpMkLst>
            <pc:docMk/>
            <pc:sldMk cId="374373565" sldId="557"/>
            <ac:grpSpMk id="34" creationId="{00000000-0000-0000-0000-000000000000}"/>
          </ac:grpSpMkLst>
        </pc:grpChg>
        <pc:grpChg chg="mod">
          <ac:chgData name="张 智" userId="36bdf691fd3510be" providerId="LiveId" clId="{F1BF4103-A6F7-42FB-B645-91339D72C5E5}" dt="2023-05-05T15:20:37.091" v="22829" actId="403"/>
          <ac:grpSpMkLst>
            <pc:docMk/>
            <pc:sldMk cId="374373565" sldId="557"/>
            <ac:grpSpMk id="35" creationId="{00000000-0000-0000-0000-000000000000}"/>
          </ac:grpSpMkLst>
        </pc:grpChg>
        <pc:picChg chg="mod">
          <ac:chgData name="张 智" userId="36bdf691fd3510be" providerId="LiveId" clId="{F1BF4103-A6F7-42FB-B645-91339D72C5E5}" dt="2023-05-05T03:09:07.292" v="20362" actId="1036"/>
          <ac:picMkLst>
            <pc:docMk/>
            <pc:sldMk cId="374373565" sldId="557"/>
            <ac:picMk id="5" creationId="{00000000-0000-0000-0000-000000000000}"/>
          </ac:picMkLst>
        </pc:picChg>
        <pc:picChg chg="mod">
          <ac:chgData name="张 智" userId="36bdf691fd3510be" providerId="LiveId" clId="{F1BF4103-A6F7-42FB-B645-91339D72C5E5}" dt="2023-05-05T03:09:07.292" v="20362" actId="1036"/>
          <ac:picMkLst>
            <pc:docMk/>
            <pc:sldMk cId="374373565" sldId="557"/>
            <ac:picMk id="22" creationId="{00000000-0000-0000-0000-000000000000}"/>
          </ac:picMkLst>
        </pc:picChg>
        <pc:picChg chg="mod">
          <ac:chgData name="张 智" userId="36bdf691fd3510be" providerId="LiveId" clId="{F1BF4103-A6F7-42FB-B645-91339D72C5E5}" dt="2023-05-05T15:20:22.268" v="22824" actId="403"/>
          <ac:picMkLst>
            <pc:docMk/>
            <pc:sldMk cId="374373565" sldId="557"/>
            <ac:picMk id="26" creationId="{00000000-0000-0000-0000-000000000000}"/>
          </ac:picMkLst>
        </pc:picChg>
        <pc:picChg chg="mod">
          <ac:chgData name="张 智" userId="36bdf691fd3510be" providerId="LiveId" clId="{F1BF4103-A6F7-42FB-B645-91339D72C5E5}" dt="2023-05-05T15:20:37.091" v="22829" actId="403"/>
          <ac:picMkLst>
            <pc:docMk/>
            <pc:sldMk cId="374373565" sldId="557"/>
            <ac:picMk id="27" creationId="{00000000-0000-0000-0000-000000000000}"/>
          </ac:picMkLst>
        </pc:picChg>
        <pc:picChg chg="mod">
          <ac:chgData name="张 智" userId="36bdf691fd3510be" providerId="LiveId" clId="{F1BF4103-A6F7-42FB-B645-91339D72C5E5}" dt="2023-05-05T03:09:07.292" v="20362" actId="1036"/>
          <ac:picMkLst>
            <pc:docMk/>
            <pc:sldMk cId="374373565" sldId="557"/>
            <ac:picMk id="29" creationId="{00000000-0000-0000-0000-000000000000}"/>
          </ac:picMkLst>
        </pc:picChg>
        <pc:picChg chg="mod">
          <ac:chgData name="张 智" userId="36bdf691fd3510be" providerId="LiveId" clId="{F1BF4103-A6F7-42FB-B645-91339D72C5E5}" dt="2023-05-05T03:09:07.292" v="20362" actId="1036"/>
          <ac:picMkLst>
            <pc:docMk/>
            <pc:sldMk cId="374373565" sldId="557"/>
            <ac:picMk id="32" creationId="{00000000-0000-0000-0000-000000000000}"/>
          </ac:picMkLst>
        </pc:picChg>
        <pc:picChg chg="mod">
          <ac:chgData name="张 智" userId="36bdf691fd3510be" providerId="LiveId" clId="{F1BF4103-A6F7-42FB-B645-91339D72C5E5}" dt="2023-05-05T03:09:07.292" v="20362" actId="1036"/>
          <ac:picMkLst>
            <pc:docMk/>
            <pc:sldMk cId="374373565" sldId="557"/>
            <ac:picMk id="36" creationId="{0C630189-11FB-403C-9161-2720FEBF7941}"/>
          </ac:picMkLst>
        </pc:picChg>
        <pc:cxnChg chg="mod">
          <ac:chgData name="张 智" userId="36bdf691fd3510be" providerId="LiveId" clId="{F1BF4103-A6F7-42FB-B645-91339D72C5E5}" dt="2023-05-05T03:09:07.292" v="20362" actId="1036"/>
          <ac:cxnSpMkLst>
            <pc:docMk/>
            <pc:sldMk cId="374373565" sldId="557"/>
            <ac:cxnSpMk id="11" creationId="{00000000-0000-0000-0000-000000000000}"/>
          </ac:cxnSpMkLst>
        </pc:cxnChg>
        <pc:cxnChg chg="mod">
          <ac:chgData name="张 智" userId="36bdf691fd3510be" providerId="LiveId" clId="{F1BF4103-A6F7-42FB-B645-91339D72C5E5}" dt="2023-05-05T03:09:07.292" v="20362" actId="1036"/>
          <ac:cxnSpMkLst>
            <pc:docMk/>
            <pc:sldMk cId="374373565" sldId="557"/>
            <ac:cxnSpMk id="12" creationId="{9C9C61C3-145D-443B-B08E-1702E3C9F7EF}"/>
          </ac:cxnSpMkLst>
        </pc:cxnChg>
        <pc:cxnChg chg="mod">
          <ac:chgData name="张 智" userId="36bdf691fd3510be" providerId="LiveId" clId="{F1BF4103-A6F7-42FB-B645-91339D72C5E5}" dt="2023-05-05T03:09:07.292" v="20362" actId="1036"/>
          <ac:cxnSpMkLst>
            <pc:docMk/>
            <pc:sldMk cId="374373565" sldId="557"/>
            <ac:cxnSpMk id="13" creationId="{00000000-0000-0000-0000-000000000000}"/>
          </ac:cxnSpMkLst>
        </pc:cxnChg>
        <pc:cxnChg chg="mod">
          <ac:chgData name="张 智" userId="36bdf691fd3510be" providerId="LiveId" clId="{F1BF4103-A6F7-42FB-B645-91339D72C5E5}" dt="2023-05-05T03:09:07.292" v="20362" actId="1036"/>
          <ac:cxnSpMkLst>
            <pc:docMk/>
            <pc:sldMk cId="374373565" sldId="557"/>
            <ac:cxnSpMk id="15" creationId="{00000000-0000-0000-0000-000000000000}"/>
          </ac:cxnSpMkLst>
        </pc:cxnChg>
        <pc:cxnChg chg="mod">
          <ac:chgData name="张 智" userId="36bdf691fd3510be" providerId="LiveId" clId="{F1BF4103-A6F7-42FB-B645-91339D72C5E5}" dt="2023-05-05T03:09:07.292" v="20362" actId="1036"/>
          <ac:cxnSpMkLst>
            <pc:docMk/>
            <pc:sldMk cId="374373565" sldId="557"/>
            <ac:cxnSpMk id="37" creationId="{E80C9EF7-B8A3-4F54-8599-DBEADC746C05}"/>
          </ac:cxnSpMkLst>
        </pc:cxnChg>
      </pc:sldChg>
      <pc:sldChg chg="add del">
        <pc:chgData name="张 智" userId="36bdf691fd3510be" providerId="LiveId" clId="{F1BF4103-A6F7-42FB-B645-91339D72C5E5}" dt="2023-05-04T15:31:09.162" v="19350"/>
        <pc:sldMkLst>
          <pc:docMk/>
          <pc:sldMk cId="1682390566" sldId="558"/>
        </pc:sldMkLst>
      </pc:sldChg>
      <pc:sldChg chg="addSp delSp modSp add mod modNotesTx">
        <pc:chgData name="张 智" userId="36bdf691fd3510be" providerId="LiveId" clId="{F1BF4103-A6F7-42FB-B645-91339D72C5E5}" dt="2023-05-05T14:29:28.463" v="22227" actId="20577"/>
        <pc:sldMkLst>
          <pc:docMk/>
          <pc:sldMk cId="4204181593" sldId="558"/>
        </pc:sldMkLst>
        <pc:spChg chg="del mod">
          <ac:chgData name="张 智" userId="36bdf691fd3510be" providerId="LiveId" clId="{F1BF4103-A6F7-42FB-B645-91339D72C5E5}" dt="2023-05-05T03:51:27.588" v="21079" actId="478"/>
          <ac:spMkLst>
            <pc:docMk/>
            <pc:sldMk cId="4204181593" sldId="558"/>
            <ac:spMk id="3" creationId="{16E39FD5-37A8-4348-8381-91D726EF0830}"/>
          </ac:spMkLst>
        </pc:spChg>
        <pc:spChg chg="mod">
          <ac:chgData name="张 智" userId="36bdf691fd3510be" providerId="LiveId" clId="{F1BF4103-A6F7-42FB-B645-91339D72C5E5}" dt="2023-05-05T03:09:49.496" v="20364"/>
          <ac:spMkLst>
            <pc:docMk/>
            <pc:sldMk cId="4204181593" sldId="558"/>
            <ac:spMk id="4" creationId="{00000000-0000-0000-0000-000000000000}"/>
          </ac:spMkLst>
        </pc:spChg>
        <pc:spChg chg="mod">
          <ac:chgData name="张 智" userId="36bdf691fd3510be" providerId="LiveId" clId="{F1BF4103-A6F7-42FB-B645-91339D72C5E5}" dt="2023-05-05T14:29:28.463" v="22227" actId="20577"/>
          <ac:spMkLst>
            <pc:docMk/>
            <pc:sldMk cId="4204181593" sldId="558"/>
            <ac:spMk id="6" creationId="{4F5B4539-1F2F-4FE7-B0FE-6CACBF149B2A}"/>
          </ac:spMkLst>
        </pc:spChg>
        <pc:spChg chg="add del mod">
          <ac:chgData name="张 智" userId="36bdf691fd3510be" providerId="LiveId" clId="{F1BF4103-A6F7-42FB-B645-91339D72C5E5}" dt="2023-05-05T03:51:30.152" v="21080" actId="478"/>
          <ac:spMkLst>
            <pc:docMk/>
            <pc:sldMk cId="4204181593" sldId="558"/>
            <ac:spMk id="7" creationId="{07D7216F-4B38-4C9B-8348-426EA49A9CED}"/>
          </ac:spMkLst>
        </pc:spChg>
      </pc:sldChg>
      <pc:sldChg chg="addSp delSp modSp add mod ord modNotesTx">
        <pc:chgData name="张 智" userId="36bdf691fd3510be" providerId="LiveId" clId="{F1BF4103-A6F7-42FB-B645-91339D72C5E5}" dt="2023-05-05T12:30:52.544" v="21536" actId="20577"/>
        <pc:sldMkLst>
          <pc:docMk/>
          <pc:sldMk cId="769301239" sldId="559"/>
        </pc:sldMkLst>
        <pc:spChg chg="mod">
          <ac:chgData name="张 智" userId="36bdf691fd3510be" providerId="LiveId" clId="{F1BF4103-A6F7-42FB-B645-91339D72C5E5}" dt="2023-05-05T12:30:52.544" v="21536" actId="20577"/>
          <ac:spMkLst>
            <pc:docMk/>
            <pc:sldMk cId="769301239" sldId="559"/>
            <ac:spMk id="3" creationId="{16E39FD5-37A8-4348-8381-91D726EF0830}"/>
          </ac:spMkLst>
        </pc:spChg>
        <pc:spChg chg="mod">
          <ac:chgData name="张 智" userId="36bdf691fd3510be" providerId="LiveId" clId="{F1BF4103-A6F7-42FB-B645-91339D72C5E5}" dt="2023-05-05T03:46:07.962" v="21053" actId="1076"/>
          <ac:spMkLst>
            <pc:docMk/>
            <pc:sldMk cId="769301239" sldId="559"/>
            <ac:spMk id="4" creationId="{00000000-0000-0000-0000-000000000000}"/>
          </ac:spMkLst>
        </pc:spChg>
        <pc:spChg chg="del">
          <ac:chgData name="张 智" userId="36bdf691fd3510be" providerId="LiveId" clId="{F1BF4103-A6F7-42FB-B645-91339D72C5E5}" dt="2023-05-05T04:08:34.752" v="21249" actId="478"/>
          <ac:spMkLst>
            <pc:docMk/>
            <pc:sldMk cId="769301239" sldId="559"/>
            <ac:spMk id="5" creationId="{CAA7A278-5B3B-44D6-9CD1-D4768B2395DF}"/>
          </ac:spMkLst>
        </pc:spChg>
        <pc:spChg chg="del">
          <ac:chgData name="张 智" userId="36bdf691fd3510be" providerId="LiveId" clId="{F1BF4103-A6F7-42FB-B645-91339D72C5E5}" dt="2023-05-05T03:27:41.469" v="20517" actId="478"/>
          <ac:spMkLst>
            <pc:docMk/>
            <pc:sldMk cId="769301239" sldId="559"/>
            <ac:spMk id="6" creationId="{4F5B4539-1F2F-4FE7-B0FE-6CACBF149B2A}"/>
          </ac:spMkLst>
        </pc:spChg>
        <pc:spChg chg="add del mod">
          <ac:chgData name="张 智" userId="36bdf691fd3510be" providerId="LiveId" clId="{F1BF4103-A6F7-42FB-B645-91339D72C5E5}" dt="2023-05-05T03:44:06.263" v="20865" actId="478"/>
          <ac:spMkLst>
            <pc:docMk/>
            <pc:sldMk cId="769301239" sldId="559"/>
            <ac:spMk id="7" creationId="{7CE4143B-8F3D-486D-A98C-91CF8149D5B8}"/>
          </ac:spMkLst>
        </pc:spChg>
      </pc:sldChg>
      <pc:sldChg chg="modSp add del mod">
        <pc:chgData name="张 智" userId="36bdf691fd3510be" providerId="LiveId" clId="{F1BF4103-A6F7-42FB-B645-91339D72C5E5}" dt="2023-05-05T14:27:33.404" v="22214" actId="2696"/>
        <pc:sldMkLst>
          <pc:docMk/>
          <pc:sldMk cId="1524162257" sldId="560"/>
        </pc:sldMkLst>
        <pc:spChg chg="mod">
          <ac:chgData name="张 智" userId="36bdf691fd3510be" providerId="LiveId" clId="{F1BF4103-A6F7-42FB-B645-91339D72C5E5}" dt="2023-05-05T08:23:26.166" v="21366" actId="20577"/>
          <ac:spMkLst>
            <pc:docMk/>
            <pc:sldMk cId="1524162257" sldId="560"/>
            <ac:spMk id="4" creationId="{00000000-0000-0000-0000-000000000000}"/>
          </ac:spMkLst>
        </pc:spChg>
      </pc:sldChg>
      <pc:sldChg chg="addSp delSp modSp add mod">
        <pc:chgData name="张 智" userId="36bdf691fd3510be" providerId="LiveId" clId="{F1BF4103-A6F7-42FB-B645-91339D72C5E5}" dt="2023-05-05T14:44:36.046" v="22288" actId="14100"/>
        <pc:sldMkLst>
          <pc:docMk/>
          <pc:sldMk cId="2553135735" sldId="561"/>
        </pc:sldMkLst>
        <pc:spChg chg="mod">
          <ac:chgData name="张 智" userId="36bdf691fd3510be" providerId="LiveId" clId="{F1BF4103-A6F7-42FB-B645-91339D72C5E5}" dt="2023-05-05T08:23:58.339" v="21368"/>
          <ac:spMkLst>
            <pc:docMk/>
            <pc:sldMk cId="2553135735" sldId="561"/>
            <ac:spMk id="4" creationId="{00000000-0000-0000-0000-000000000000}"/>
          </ac:spMkLst>
        </pc:spChg>
        <pc:spChg chg="mod">
          <ac:chgData name="张 智" userId="36bdf691fd3510be" providerId="LiveId" clId="{F1BF4103-A6F7-42FB-B645-91339D72C5E5}" dt="2023-05-05T14:40:33.878" v="22251" actId="1076"/>
          <ac:spMkLst>
            <pc:docMk/>
            <pc:sldMk cId="2553135735" sldId="561"/>
            <ac:spMk id="8" creationId="{80E200BC-7A10-4D36-8671-173417211610}"/>
          </ac:spMkLst>
        </pc:spChg>
        <pc:spChg chg="del mod">
          <ac:chgData name="张 智" userId="36bdf691fd3510be" providerId="LiveId" clId="{F1BF4103-A6F7-42FB-B645-91339D72C5E5}" dt="2023-05-05T08:44:31.334" v="21493" actId="478"/>
          <ac:spMkLst>
            <pc:docMk/>
            <pc:sldMk cId="2553135735" sldId="561"/>
            <ac:spMk id="9" creationId="{CEE46228-0CBA-4584-A268-EE13072AFEC1}"/>
          </ac:spMkLst>
        </pc:spChg>
        <pc:spChg chg="del mod">
          <ac:chgData name="张 智" userId="36bdf691fd3510be" providerId="LiveId" clId="{F1BF4103-A6F7-42FB-B645-91339D72C5E5}" dt="2023-05-05T08:43:42.311" v="21480" actId="478"/>
          <ac:spMkLst>
            <pc:docMk/>
            <pc:sldMk cId="2553135735" sldId="561"/>
            <ac:spMk id="10" creationId="{EB1BE8C2-B7E2-467A-A208-E6EF4815ADA5}"/>
          </ac:spMkLst>
        </pc:spChg>
        <pc:spChg chg="mod">
          <ac:chgData name="张 智" userId="36bdf691fd3510be" providerId="LiveId" clId="{F1BF4103-A6F7-42FB-B645-91339D72C5E5}" dt="2023-05-05T14:42:28.769" v="22278" actId="1076"/>
          <ac:spMkLst>
            <pc:docMk/>
            <pc:sldMk cId="2553135735" sldId="561"/>
            <ac:spMk id="14" creationId="{12603A11-F84B-416E-9349-7ADA30DF5EF3}"/>
          </ac:spMkLst>
        </pc:spChg>
        <pc:spChg chg="add mod">
          <ac:chgData name="张 智" userId="36bdf691fd3510be" providerId="LiveId" clId="{F1BF4103-A6F7-42FB-B645-91339D72C5E5}" dt="2023-05-05T14:42:06.050" v="22272" actId="1076"/>
          <ac:spMkLst>
            <pc:docMk/>
            <pc:sldMk cId="2553135735" sldId="561"/>
            <ac:spMk id="16" creationId="{61A8ABD8-F784-4E88-BE07-C61BE5A48F5B}"/>
          </ac:spMkLst>
        </pc:spChg>
        <pc:spChg chg="add mod">
          <ac:chgData name="张 智" userId="36bdf691fd3510be" providerId="LiveId" clId="{F1BF4103-A6F7-42FB-B645-91339D72C5E5}" dt="2023-05-05T14:42:13.006" v="22274" actId="1076"/>
          <ac:spMkLst>
            <pc:docMk/>
            <pc:sldMk cId="2553135735" sldId="561"/>
            <ac:spMk id="17" creationId="{C617C256-7532-41C2-AEFB-CFF72581C6A6}"/>
          </ac:spMkLst>
        </pc:spChg>
        <pc:cxnChg chg="mod">
          <ac:chgData name="张 智" userId="36bdf691fd3510be" providerId="LiveId" clId="{F1BF4103-A6F7-42FB-B645-91339D72C5E5}" dt="2023-05-05T14:43:55.611" v="22283" actId="14100"/>
          <ac:cxnSpMkLst>
            <pc:docMk/>
            <pc:sldMk cId="2553135735" sldId="561"/>
            <ac:cxnSpMk id="11" creationId="{9E26D652-CA89-4C22-95D9-F3651ECCCBE8}"/>
          </ac:cxnSpMkLst>
        </pc:cxnChg>
        <pc:cxnChg chg="del mod">
          <ac:chgData name="张 智" userId="36bdf691fd3510be" providerId="LiveId" clId="{F1BF4103-A6F7-42FB-B645-91339D72C5E5}" dt="2023-05-05T14:44:01.714" v="22284" actId="478"/>
          <ac:cxnSpMkLst>
            <pc:docMk/>
            <pc:sldMk cId="2553135735" sldId="561"/>
            <ac:cxnSpMk id="15" creationId="{F46FBA61-76AF-4509-8D0F-B1587B1F59B5}"/>
          </ac:cxnSpMkLst>
        </pc:cxnChg>
        <pc:cxnChg chg="add mod">
          <ac:chgData name="张 智" userId="36bdf691fd3510be" providerId="LiveId" clId="{F1BF4103-A6F7-42FB-B645-91339D72C5E5}" dt="2023-05-05T14:44:36.046" v="22288" actId="14100"/>
          <ac:cxnSpMkLst>
            <pc:docMk/>
            <pc:sldMk cId="2553135735" sldId="561"/>
            <ac:cxnSpMk id="18" creationId="{7D981780-5660-403B-B268-BE404D03D3E7}"/>
          </ac:cxnSpMkLst>
        </pc:cxnChg>
      </pc:sldChg>
      <pc:sldChg chg="modSp add del mod">
        <pc:chgData name="张 智" userId="36bdf691fd3510be" providerId="LiveId" clId="{F1BF4103-A6F7-42FB-B645-91339D72C5E5}" dt="2023-05-05T14:52:52.615" v="22345" actId="2696"/>
        <pc:sldMkLst>
          <pc:docMk/>
          <pc:sldMk cId="287311202" sldId="562"/>
        </pc:sldMkLst>
        <pc:spChg chg="mod">
          <ac:chgData name="张 智" userId="36bdf691fd3510be" providerId="LiveId" clId="{F1BF4103-A6F7-42FB-B645-91339D72C5E5}" dt="2023-05-05T14:51:58.711" v="22344" actId="20577"/>
          <ac:spMkLst>
            <pc:docMk/>
            <pc:sldMk cId="287311202" sldId="562"/>
            <ac:spMk id="6" creationId="{4F5B4539-1F2F-4FE7-B0FE-6CACBF149B2A}"/>
          </ac:spMkLst>
        </pc:spChg>
      </pc:sldChg>
      <pc:sldChg chg="addSp modSp add mod">
        <pc:chgData name="张 智" userId="36bdf691fd3510be" providerId="LiveId" clId="{F1BF4103-A6F7-42FB-B645-91339D72C5E5}" dt="2023-05-05T15:21:53.972" v="22844" actId="14100"/>
        <pc:sldMkLst>
          <pc:docMk/>
          <pc:sldMk cId="3001436157" sldId="562"/>
        </pc:sldMkLst>
        <pc:cxnChg chg="add mod">
          <ac:chgData name="张 智" userId="36bdf691fd3510be" providerId="LiveId" clId="{F1BF4103-A6F7-42FB-B645-91339D72C5E5}" dt="2023-05-05T15:21:53.972" v="22844" actId="14100"/>
          <ac:cxnSpMkLst>
            <pc:docMk/>
            <pc:sldMk cId="3001436157" sldId="562"/>
            <ac:cxnSpMk id="5" creationId="{B7EEE693-BE92-41D9-9652-72526C4CA024}"/>
          </ac:cxnSpMkLst>
        </pc:cxnChg>
      </pc:sldChg>
      <pc:sldChg chg="modSp add mod modNotesTx">
        <pc:chgData name="张 智" userId="36bdf691fd3510be" providerId="LiveId" clId="{F1BF4103-A6F7-42FB-B645-91339D72C5E5}" dt="2023-05-06T13:50:46.602" v="24045" actId="1076"/>
        <pc:sldMkLst>
          <pc:docMk/>
          <pc:sldMk cId="2639062356" sldId="563"/>
        </pc:sldMkLst>
        <pc:spChg chg="mod">
          <ac:chgData name="张 智" userId="36bdf691fd3510be" providerId="LiveId" clId="{F1BF4103-A6F7-42FB-B645-91339D72C5E5}" dt="2023-05-06T13:50:46.602" v="24045" actId="1076"/>
          <ac:spMkLst>
            <pc:docMk/>
            <pc:sldMk cId="2639062356" sldId="563"/>
            <ac:spMk id="2" creationId="{602B46DB-0610-4041-9618-49392CAE36E3}"/>
          </ac:spMkLst>
        </pc:spChg>
        <pc:spChg chg="mod">
          <ac:chgData name="张 智" userId="36bdf691fd3510be" providerId="LiveId" clId="{F1BF4103-A6F7-42FB-B645-91339D72C5E5}" dt="2023-05-06T13:50:44.242" v="24044" actId="1076"/>
          <ac:spMkLst>
            <pc:docMk/>
            <pc:sldMk cId="2639062356" sldId="563"/>
            <ac:spMk id="3" creationId="{DC61A595-FD10-4DD1-AAB9-056A053960BA}"/>
          </ac:spMkLst>
        </pc:spChg>
      </pc:sldChg>
      <pc:sldChg chg="addSp delSp modSp new del mod modNotesTx">
        <pc:chgData name="张 智" userId="36bdf691fd3510be" providerId="LiveId" clId="{F1BF4103-A6F7-42FB-B645-91339D72C5E5}" dt="2023-05-06T02:45:32.518" v="23438" actId="2696"/>
        <pc:sldMkLst>
          <pc:docMk/>
          <pc:sldMk cId="1671241220" sldId="564"/>
        </pc:sldMkLst>
        <pc:spChg chg="del">
          <ac:chgData name="张 智" userId="36bdf691fd3510be" providerId="LiveId" clId="{F1BF4103-A6F7-42FB-B645-91339D72C5E5}" dt="2023-05-06T02:23:44.631" v="23198" actId="478"/>
          <ac:spMkLst>
            <pc:docMk/>
            <pc:sldMk cId="1671241220" sldId="564"/>
            <ac:spMk id="2" creationId="{AA169386-BA13-4496-8994-D61616E021BC}"/>
          </ac:spMkLst>
        </pc:spChg>
        <pc:spChg chg="del">
          <ac:chgData name="张 智" userId="36bdf691fd3510be" providerId="LiveId" clId="{F1BF4103-A6F7-42FB-B645-91339D72C5E5}" dt="2023-05-06T02:23:42.861" v="23197" actId="478"/>
          <ac:spMkLst>
            <pc:docMk/>
            <pc:sldMk cId="1671241220" sldId="564"/>
            <ac:spMk id="3" creationId="{CDDF5843-9C43-4F2D-B9AB-CADF1C0D0CDB}"/>
          </ac:spMkLst>
        </pc:spChg>
        <pc:spChg chg="add mod">
          <ac:chgData name="张 智" userId="36bdf691fd3510be" providerId="LiveId" clId="{F1BF4103-A6F7-42FB-B645-91339D72C5E5}" dt="2023-05-06T02:31:31.048" v="23355" actId="14100"/>
          <ac:spMkLst>
            <pc:docMk/>
            <pc:sldMk cId="1671241220" sldId="564"/>
            <ac:spMk id="4" creationId="{4C22CF2C-7B03-4549-9F9A-9C7C79843248}"/>
          </ac:spMkLst>
        </pc:spChg>
        <pc:spChg chg="add mod">
          <ac:chgData name="张 智" userId="36bdf691fd3510be" providerId="LiveId" clId="{F1BF4103-A6F7-42FB-B645-91339D72C5E5}" dt="2023-05-06T02:31:46.809" v="23358" actId="1076"/>
          <ac:spMkLst>
            <pc:docMk/>
            <pc:sldMk cId="1671241220" sldId="564"/>
            <ac:spMk id="5" creationId="{89870955-199B-4C7E-ACC9-6488902B944D}"/>
          </ac:spMkLst>
        </pc:spChg>
      </pc:sldChg>
      <pc:sldChg chg="add del">
        <pc:chgData name="张 智" userId="36bdf691fd3510be" providerId="LiveId" clId="{F1BF4103-A6F7-42FB-B645-91339D72C5E5}" dt="2023-05-06T02:45:32.518" v="23438" actId="2696"/>
        <pc:sldMkLst>
          <pc:docMk/>
          <pc:sldMk cId="2641395970" sldId="5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8/05/2023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1</a:t>
            </a:fld>
            <a:endParaRPr lang="en-AU"/>
          </a:p>
        </p:txBody>
      </p:sp>
    </p:spTree>
    <p:extLst>
      <p:ext uri="{BB962C8B-B14F-4D97-AF65-F5344CB8AC3E}">
        <p14:creationId xmlns:p14="http://schemas.microsoft.com/office/powerpoint/2010/main" val="59884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10</a:t>
            </a:fld>
            <a:endParaRPr lang="en-AU"/>
          </a:p>
        </p:txBody>
      </p:sp>
    </p:spTree>
    <p:extLst>
      <p:ext uri="{BB962C8B-B14F-4D97-AF65-F5344CB8AC3E}">
        <p14:creationId xmlns:p14="http://schemas.microsoft.com/office/powerpoint/2010/main" val="1543404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11</a:t>
            </a:fld>
            <a:endParaRPr lang="en-AU"/>
          </a:p>
        </p:txBody>
      </p:sp>
    </p:spTree>
    <p:extLst>
      <p:ext uri="{BB962C8B-B14F-4D97-AF65-F5344CB8AC3E}">
        <p14:creationId xmlns:p14="http://schemas.microsoft.com/office/powerpoint/2010/main" val="4045869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12</a:t>
            </a:fld>
            <a:endParaRPr lang="en-AU"/>
          </a:p>
        </p:txBody>
      </p:sp>
    </p:spTree>
    <p:extLst>
      <p:ext uri="{BB962C8B-B14F-4D97-AF65-F5344CB8AC3E}">
        <p14:creationId xmlns:p14="http://schemas.microsoft.com/office/powerpoint/2010/main" val="109331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13</a:t>
            </a:fld>
            <a:endParaRPr lang="en-AU"/>
          </a:p>
        </p:txBody>
      </p:sp>
    </p:spTree>
    <p:extLst>
      <p:ext uri="{BB962C8B-B14F-4D97-AF65-F5344CB8AC3E}">
        <p14:creationId xmlns:p14="http://schemas.microsoft.com/office/powerpoint/2010/main" val="18803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14</a:t>
            </a:fld>
            <a:endParaRPr lang="en-AU"/>
          </a:p>
        </p:txBody>
      </p:sp>
    </p:spTree>
    <p:extLst>
      <p:ext uri="{BB962C8B-B14F-4D97-AF65-F5344CB8AC3E}">
        <p14:creationId xmlns:p14="http://schemas.microsoft.com/office/powerpoint/2010/main" val="90881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15</a:t>
            </a:fld>
            <a:endParaRPr lang="en-AU"/>
          </a:p>
        </p:txBody>
      </p:sp>
    </p:spTree>
    <p:extLst>
      <p:ext uri="{BB962C8B-B14F-4D97-AF65-F5344CB8AC3E}">
        <p14:creationId xmlns:p14="http://schemas.microsoft.com/office/powerpoint/2010/main" val="2989411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16</a:t>
            </a:fld>
            <a:endParaRPr lang="en-AU"/>
          </a:p>
        </p:txBody>
      </p:sp>
    </p:spTree>
    <p:extLst>
      <p:ext uri="{BB962C8B-B14F-4D97-AF65-F5344CB8AC3E}">
        <p14:creationId xmlns:p14="http://schemas.microsoft.com/office/powerpoint/2010/main" val="1010801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17</a:t>
            </a:fld>
            <a:endParaRPr lang="en-AU"/>
          </a:p>
        </p:txBody>
      </p:sp>
    </p:spTree>
    <p:extLst>
      <p:ext uri="{BB962C8B-B14F-4D97-AF65-F5344CB8AC3E}">
        <p14:creationId xmlns:p14="http://schemas.microsoft.com/office/powerpoint/2010/main" val="1766795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18</a:t>
            </a:fld>
            <a:endParaRPr lang="en-AU"/>
          </a:p>
        </p:txBody>
      </p:sp>
    </p:spTree>
    <p:extLst>
      <p:ext uri="{BB962C8B-B14F-4D97-AF65-F5344CB8AC3E}">
        <p14:creationId xmlns:p14="http://schemas.microsoft.com/office/powerpoint/2010/main" val="1163537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19</a:t>
            </a:fld>
            <a:endParaRPr lang="en-AU"/>
          </a:p>
        </p:txBody>
      </p:sp>
    </p:spTree>
    <p:extLst>
      <p:ext uri="{BB962C8B-B14F-4D97-AF65-F5344CB8AC3E}">
        <p14:creationId xmlns:p14="http://schemas.microsoft.com/office/powerpoint/2010/main" val="1908794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2</a:t>
            </a:fld>
            <a:endParaRPr lang="en-AU"/>
          </a:p>
        </p:txBody>
      </p:sp>
    </p:spTree>
    <p:extLst>
      <p:ext uri="{BB962C8B-B14F-4D97-AF65-F5344CB8AC3E}">
        <p14:creationId xmlns:p14="http://schemas.microsoft.com/office/powerpoint/2010/main" val="716632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20</a:t>
            </a:fld>
            <a:endParaRPr lang="en-AU"/>
          </a:p>
        </p:txBody>
      </p:sp>
    </p:spTree>
    <p:extLst>
      <p:ext uri="{BB962C8B-B14F-4D97-AF65-F5344CB8AC3E}">
        <p14:creationId xmlns:p14="http://schemas.microsoft.com/office/powerpoint/2010/main" val="2246789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21</a:t>
            </a:fld>
            <a:endParaRPr lang="en-AU"/>
          </a:p>
        </p:txBody>
      </p:sp>
    </p:spTree>
    <p:extLst>
      <p:ext uri="{BB962C8B-B14F-4D97-AF65-F5344CB8AC3E}">
        <p14:creationId xmlns:p14="http://schemas.microsoft.com/office/powerpoint/2010/main" val="230855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22</a:t>
            </a:fld>
            <a:endParaRPr lang="en-AU"/>
          </a:p>
        </p:txBody>
      </p:sp>
    </p:spTree>
    <p:extLst>
      <p:ext uri="{BB962C8B-B14F-4D97-AF65-F5344CB8AC3E}">
        <p14:creationId xmlns:p14="http://schemas.microsoft.com/office/powerpoint/2010/main" val="760706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23</a:t>
            </a:fld>
            <a:endParaRPr lang="en-AU"/>
          </a:p>
        </p:txBody>
      </p:sp>
    </p:spTree>
    <p:extLst>
      <p:ext uri="{BB962C8B-B14F-4D97-AF65-F5344CB8AC3E}">
        <p14:creationId xmlns:p14="http://schemas.microsoft.com/office/powerpoint/2010/main" val="1238474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24</a:t>
            </a:fld>
            <a:endParaRPr lang="en-AU"/>
          </a:p>
        </p:txBody>
      </p:sp>
    </p:spTree>
    <p:extLst>
      <p:ext uri="{BB962C8B-B14F-4D97-AF65-F5344CB8AC3E}">
        <p14:creationId xmlns:p14="http://schemas.microsoft.com/office/powerpoint/2010/main" val="2989024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25</a:t>
            </a:fld>
            <a:endParaRPr lang="en-AU"/>
          </a:p>
        </p:txBody>
      </p:sp>
    </p:spTree>
    <p:extLst>
      <p:ext uri="{BB962C8B-B14F-4D97-AF65-F5344CB8AC3E}">
        <p14:creationId xmlns:p14="http://schemas.microsoft.com/office/powerpoint/2010/main" val="3437369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26</a:t>
            </a:fld>
            <a:endParaRPr lang="en-AU"/>
          </a:p>
        </p:txBody>
      </p:sp>
    </p:spTree>
    <p:extLst>
      <p:ext uri="{BB962C8B-B14F-4D97-AF65-F5344CB8AC3E}">
        <p14:creationId xmlns:p14="http://schemas.microsoft.com/office/powerpoint/2010/main" val="2080217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27</a:t>
            </a:fld>
            <a:endParaRPr lang="en-AU"/>
          </a:p>
        </p:txBody>
      </p:sp>
    </p:spTree>
    <p:extLst>
      <p:ext uri="{BB962C8B-B14F-4D97-AF65-F5344CB8AC3E}">
        <p14:creationId xmlns:p14="http://schemas.microsoft.com/office/powerpoint/2010/main" val="1949402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28</a:t>
            </a:fld>
            <a:endParaRPr lang="en-AU"/>
          </a:p>
        </p:txBody>
      </p:sp>
    </p:spTree>
    <p:extLst>
      <p:ext uri="{BB962C8B-B14F-4D97-AF65-F5344CB8AC3E}">
        <p14:creationId xmlns:p14="http://schemas.microsoft.com/office/powerpoint/2010/main" val="3731417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29</a:t>
            </a:fld>
            <a:endParaRPr lang="en-AU"/>
          </a:p>
        </p:txBody>
      </p:sp>
    </p:spTree>
    <p:extLst>
      <p:ext uri="{BB962C8B-B14F-4D97-AF65-F5344CB8AC3E}">
        <p14:creationId xmlns:p14="http://schemas.microsoft.com/office/powerpoint/2010/main" val="1899544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3</a:t>
            </a:fld>
            <a:endParaRPr lang="en-AU"/>
          </a:p>
        </p:txBody>
      </p:sp>
    </p:spTree>
    <p:extLst>
      <p:ext uri="{BB962C8B-B14F-4D97-AF65-F5344CB8AC3E}">
        <p14:creationId xmlns:p14="http://schemas.microsoft.com/office/powerpoint/2010/main" val="18337595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30</a:t>
            </a:fld>
            <a:endParaRPr lang="en-AU"/>
          </a:p>
        </p:txBody>
      </p:sp>
    </p:spTree>
    <p:extLst>
      <p:ext uri="{BB962C8B-B14F-4D97-AF65-F5344CB8AC3E}">
        <p14:creationId xmlns:p14="http://schemas.microsoft.com/office/powerpoint/2010/main" val="3846386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31</a:t>
            </a:fld>
            <a:endParaRPr lang="en-AU"/>
          </a:p>
        </p:txBody>
      </p:sp>
    </p:spTree>
    <p:extLst>
      <p:ext uri="{BB962C8B-B14F-4D97-AF65-F5344CB8AC3E}">
        <p14:creationId xmlns:p14="http://schemas.microsoft.com/office/powerpoint/2010/main" val="2338662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32</a:t>
            </a:fld>
            <a:endParaRPr lang="en-AU"/>
          </a:p>
        </p:txBody>
      </p:sp>
    </p:spTree>
    <p:extLst>
      <p:ext uri="{BB962C8B-B14F-4D97-AF65-F5344CB8AC3E}">
        <p14:creationId xmlns:p14="http://schemas.microsoft.com/office/powerpoint/2010/main" val="3612617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33</a:t>
            </a:fld>
            <a:endParaRPr lang="en-AU"/>
          </a:p>
        </p:txBody>
      </p:sp>
    </p:spTree>
    <p:extLst>
      <p:ext uri="{BB962C8B-B14F-4D97-AF65-F5344CB8AC3E}">
        <p14:creationId xmlns:p14="http://schemas.microsoft.com/office/powerpoint/2010/main" val="1794139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34</a:t>
            </a:fld>
            <a:endParaRPr lang="en-AU"/>
          </a:p>
        </p:txBody>
      </p:sp>
    </p:spTree>
    <p:extLst>
      <p:ext uri="{BB962C8B-B14F-4D97-AF65-F5344CB8AC3E}">
        <p14:creationId xmlns:p14="http://schemas.microsoft.com/office/powerpoint/2010/main" val="36296695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35</a:t>
            </a:fld>
            <a:endParaRPr lang="en-AU"/>
          </a:p>
        </p:txBody>
      </p:sp>
    </p:spTree>
    <p:extLst>
      <p:ext uri="{BB962C8B-B14F-4D97-AF65-F5344CB8AC3E}">
        <p14:creationId xmlns:p14="http://schemas.microsoft.com/office/powerpoint/2010/main" val="15176236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36</a:t>
            </a:fld>
            <a:endParaRPr lang="en-AU"/>
          </a:p>
        </p:txBody>
      </p:sp>
    </p:spTree>
    <p:extLst>
      <p:ext uri="{BB962C8B-B14F-4D97-AF65-F5344CB8AC3E}">
        <p14:creationId xmlns:p14="http://schemas.microsoft.com/office/powerpoint/2010/main" val="3492031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37</a:t>
            </a:fld>
            <a:endParaRPr lang="en-AU"/>
          </a:p>
        </p:txBody>
      </p:sp>
    </p:spTree>
    <p:extLst>
      <p:ext uri="{BB962C8B-B14F-4D97-AF65-F5344CB8AC3E}">
        <p14:creationId xmlns:p14="http://schemas.microsoft.com/office/powerpoint/2010/main" val="216892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38</a:t>
            </a:fld>
            <a:endParaRPr lang="en-AU"/>
          </a:p>
        </p:txBody>
      </p:sp>
    </p:spTree>
    <p:extLst>
      <p:ext uri="{BB962C8B-B14F-4D97-AF65-F5344CB8AC3E}">
        <p14:creationId xmlns:p14="http://schemas.microsoft.com/office/powerpoint/2010/main" val="1127446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39</a:t>
            </a:fld>
            <a:endParaRPr lang="en-AU"/>
          </a:p>
        </p:txBody>
      </p:sp>
    </p:spTree>
    <p:extLst>
      <p:ext uri="{BB962C8B-B14F-4D97-AF65-F5344CB8AC3E}">
        <p14:creationId xmlns:p14="http://schemas.microsoft.com/office/powerpoint/2010/main" val="1184479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4</a:t>
            </a:fld>
            <a:endParaRPr lang="en-AU"/>
          </a:p>
        </p:txBody>
      </p:sp>
    </p:spTree>
    <p:extLst>
      <p:ext uri="{BB962C8B-B14F-4D97-AF65-F5344CB8AC3E}">
        <p14:creationId xmlns:p14="http://schemas.microsoft.com/office/powerpoint/2010/main" val="38568200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40</a:t>
            </a:fld>
            <a:endParaRPr lang="en-AU"/>
          </a:p>
        </p:txBody>
      </p:sp>
    </p:spTree>
    <p:extLst>
      <p:ext uri="{BB962C8B-B14F-4D97-AF65-F5344CB8AC3E}">
        <p14:creationId xmlns:p14="http://schemas.microsoft.com/office/powerpoint/2010/main" val="13356256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41</a:t>
            </a:fld>
            <a:endParaRPr lang="en-AU"/>
          </a:p>
        </p:txBody>
      </p:sp>
    </p:spTree>
    <p:extLst>
      <p:ext uri="{BB962C8B-B14F-4D97-AF65-F5344CB8AC3E}">
        <p14:creationId xmlns:p14="http://schemas.microsoft.com/office/powerpoint/2010/main" val="3092710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42</a:t>
            </a:fld>
            <a:endParaRPr lang="en-AU"/>
          </a:p>
        </p:txBody>
      </p:sp>
    </p:spTree>
    <p:extLst>
      <p:ext uri="{BB962C8B-B14F-4D97-AF65-F5344CB8AC3E}">
        <p14:creationId xmlns:p14="http://schemas.microsoft.com/office/powerpoint/2010/main" val="1202414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AU" dirty="0"/>
              </a:p>
            </p:txBody>
          </p:sp>
        </mc:Choice>
        <mc:Fallback xmlns="">
          <p:sp>
            <p:nvSpPr>
              <p:cNvPr id="3" name="Notes Placeholder 2"/>
              <p:cNvSpPr>
                <a:spLocks noGrp="1"/>
              </p:cNvSpPr>
              <p:nvPr>
                <p:ph type="body" idx="1"/>
              </p:nvPr>
            </p:nvSpPr>
            <p:spPr/>
            <p:txBody>
              <a:bodyPr/>
              <a:lstStyle/>
              <a:p>
                <a:r>
                  <a:rPr lang="en-US" b="0" i="0" dirty="0">
                    <a:solidFill>
                      <a:srgbClr val="BDC1C6"/>
                    </a:solidFill>
                    <a:effectLst/>
                    <a:latin typeface="arial" panose="020B0604020202020204" pitchFamily="34" charset="0"/>
                  </a:rPr>
                  <a:t>Prime number: a whole number greater than 1 that cannot be exactly divided by any whole number other than itself</a:t>
                </a:r>
              </a:p>
              <a:p>
                <a:endParaRPr lang="en-US" b="0" i="0" dirty="0">
                  <a:solidFill>
                    <a:srgbClr val="BDC1C6"/>
                  </a:solidFill>
                  <a:effectLst/>
                  <a:latin typeface="arial" panose="020B0604020202020204" pitchFamily="34" charset="0"/>
                </a:endParaRPr>
              </a:p>
              <a:p>
                <a:r>
                  <a:rPr lang="en-AU" sz="1200" i="1" dirty="0">
                    <a:effectLst/>
                    <a:latin typeface="Cambria Math" panose="02040503050406030204" pitchFamily="18" charset="0"/>
                  </a:rPr>
                  <a:t>In real world, p and q should be much larger, which makes brute-forcing RSA more difficult. </a:t>
                </a:r>
              </a:p>
              <a:p>
                <a:r>
                  <a:rPr lang="en-AU" sz="1200" i="0">
                    <a:effectLst/>
                    <a:latin typeface="Cambria Math" panose="02040503050406030204" pitchFamily="18" charset="0"/>
                  </a:rPr>
                  <a:t>𝑒</a:t>
                </a:r>
                <a:r>
                  <a:rPr lang="en-AU" sz="1200" b="0" i="0">
                    <a:effectLst/>
                    <a:latin typeface="Cambria Math" panose="02040503050406030204" pitchFamily="18" charset="0"/>
                  </a:rPr>
                  <a:t> 𝑎𝑛𝑑 </a:t>
                </a:r>
                <a:r>
                  <a:rPr lang="en-AU" sz="1200" i="0">
                    <a:effectLst/>
                    <a:latin typeface="Cambria Math" panose="02040503050406030204" pitchFamily="18" charset="0"/>
                  </a:rPr>
                  <a:t>𝜑(𝑛)</a:t>
                </a:r>
                <a:r>
                  <a:rPr lang="en-AU" sz="1200" b="0" i="0">
                    <a:effectLst/>
                    <a:latin typeface="Cambria Math" panose="02040503050406030204" pitchFamily="18" charset="0"/>
                  </a:rPr>
                  <a:t>  𝑎𝑟𝑒 𝑐𝑎𝑙𝑙𝑒𝑑 𝑐𝑜 𝑝𝑟𝑖𝑚𝑒 𝑛𝑢𝑚𝑏𝑒𝑟𝑠</a:t>
                </a:r>
                <a:endParaRPr lang="en-AU" dirty="0"/>
              </a:p>
              <a:p>
                <a:endParaRPr lang="en-AU" dirty="0"/>
              </a:p>
              <a:p>
                <a:r>
                  <a:rPr lang="en-US" b="0" i="0" dirty="0">
                    <a:solidFill>
                      <a:srgbClr val="BDC1C6"/>
                    </a:solidFill>
                    <a:effectLst/>
                    <a:latin typeface="arial" panose="020B0604020202020204" pitchFamily="34" charset="0"/>
                  </a:rPr>
                  <a:t>e and </a:t>
                </a:r>
                <a:r>
                  <a:rPr lang="en-AU" sz="1200" i="0">
                    <a:effectLst/>
                    <a:latin typeface="Cambria Math" panose="02040503050406030204" pitchFamily="18" charset="0"/>
                  </a:rPr>
                  <a:t>𝜑(𝑛)</a:t>
                </a:r>
                <a:r>
                  <a:rPr lang="en-US" b="0" i="0" dirty="0">
                    <a:solidFill>
                      <a:srgbClr val="BDC1C6"/>
                    </a:solidFill>
                    <a:effectLst/>
                    <a:latin typeface="arial" panose="020B0604020202020204" pitchFamily="34" charset="0"/>
                  </a:rPr>
                  <a:t> are</a:t>
                </a:r>
                <a:r>
                  <a:rPr lang="en-US" b="0" i="0" baseline="0" dirty="0">
                    <a:solidFill>
                      <a:srgbClr val="BDC1C6"/>
                    </a:solidFill>
                    <a:effectLst/>
                    <a:latin typeface="arial" panose="020B0604020202020204" pitchFamily="34" charset="0"/>
                  </a:rPr>
                  <a:t> </a:t>
                </a:r>
                <a:r>
                  <a:rPr lang="en-US" b="0" i="0" dirty="0">
                    <a:solidFill>
                      <a:srgbClr val="BDC1C6"/>
                    </a:solidFill>
                    <a:effectLst/>
                    <a:latin typeface="arial" panose="020B0604020202020204" pitchFamily="34" charset="0"/>
                  </a:rPr>
                  <a:t>Coprime: if the only positive divisor of two integers is 1, the two integers </a:t>
                </a:r>
                <a:r>
                  <a:rPr lang="en-US" altLang="zh-CN" b="0" i="0" dirty="0">
                    <a:solidFill>
                      <a:srgbClr val="BDC1C6"/>
                    </a:solidFill>
                    <a:effectLst/>
                    <a:latin typeface="arial" panose="020B0604020202020204" pitchFamily="34" charset="0"/>
                  </a:rPr>
                  <a:t>are called </a:t>
                </a:r>
                <a:r>
                  <a:rPr lang="en-US" b="0" i="0" dirty="0">
                    <a:solidFill>
                      <a:srgbClr val="BDC1C6"/>
                    </a:solidFill>
                    <a:effectLst/>
                    <a:latin typeface="arial" panose="020B0604020202020204" pitchFamily="34" charset="0"/>
                  </a:rPr>
                  <a:t>coprime </a:t>
                </a:r>
                <a:endParaRPr lang="en-AU" dirty="0"/>
              </a:p>
              <a:p>
                <a:endParaRPr lang="en-AU" sz="1200" i="1" dirty="0">
                  <a:effectLst/>
                  <a:latin typeface="Cambria Math" panose="02040503050406030204" pitchFamily="18" charset="0"/>
                </a:endParaRPr>
              </a:p>
              <a:p>
                <a:endParaRPr lang="en-AU" dirty="0"/>
              </a:p>
            </p:txBody>
          </p:sp>
        </mc:Fallback>
      </mc:AlternateContent>
      <p:sp>
        <p:nvSpPr>
          <p:cNvPr id="4" name="Slide Number Placeholder 3"/>
          <p:cNvSpPr>
            <a:spLocks noGrp="1"/>
          </p:cNvSpPr>
          <p:nvPr>
            <p:ph type="sldNum" sz="quarter" idx="10"/>
          </p:nvPr>
        </p:nvSpPr>
        <p:spPr/>
        <p:txBody>
          <a:bodyPr/>
          <a:lstStyle/>
          <a:p>
            <a:fld id="{94C3088D-F300-4D15-B8E0-972016C40E3C}" type="slidenum">
              <a:rPr lang="en-AU" smtClean="0"/>
              <a:t>43</a:t>
            </a:fld>
            <a:endParaRPr lang="en-AU" dirty="0"/>
          </a:p>
        </p:txBody>
      </p:sp>
    </p:spTree>
    <p:extLst>
      <p:ext uri="{BB962C8B-B14F-4D97-AF65-F5344CB8AC3E}">
        <p14:creationId xmlns:p14="http://schemas.microsoft.com/office/powerpoint/2010/main" val="3137531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4C3088D-F300-4D15-B8E0-972016C40E3C}" type="slidenum">
              <a:rPr lang="en-AU" smtClean="0"/>
              <a:t>44</a:t>
            </a:fld>
            <a:endParaRPr lang="en-AU" dirty="0"/>
          </a:p>
        </p:txBody>
      </p:sp>
    </p:spTree>
    <p:extLst>
      <p:ext uri="{BB962C8B-B14F-4D97-AF65-F5344CB8AC3E}">
        <p14:creationId xmlns:p14="http://schemas.microsoft.com/office/powerpoint/2010/main" val="22434616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47</a:t>
            </a:fld>
            <a:endParaRPr lang="en-AU"/>
          </a:p>
        </p:txBody>
      </p:sp>
    </p:spTree>
    <p:extLst>
      <p:ext uri="{BB962C8B-B14F-4D97-AF65-F5344CB8AC3E}">
        <p14:creationId xmlns:p14="http://schemas.microsoft.com/office/powerpoint/2010/main" val="26805138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48</a:t>
            </a:fld>
            <a:endParaRPr lang="en-AU"/>
          </a:p>
        </p:txBody>
      </p:sp>
    </p:spTree>
    <p:extLst>
      <p:ext uri="{BB962C8B-B14F-4D97-AF65-F5344CB8AC3E}">
        <p14:creationId xmlns:p14="http://schemas.microsoft.com/office/powerpoint/2010/main" val="350500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49</a:t>
            </a:fld>
            <a:endParaRPr lang="en-AU"/>
          </a:p>
        </p:txBody>
      </p:sp>
    </p:spTree>
    <p:extLst>
      <p:ext uri="{BB962C8B-B14F-4D97-AF65-F5344CB8AC3E}">
        <p14:creationId xmlns:p14="http://schemas.microsoft.com/office/powerpoint/2010/main" val="16436277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AU" dirty="0"/>
              </a:p>
            </p:txBody>
          </p:sp>
        </mc:Choice>
        <mc:Fallback xmlns="">
          <p:sp>
            <p:nvSpPr>
              <p:cNvPr id="3" name="Notes Placeholder 2"/>
              <p:cNvSpPr>
                <a:spLocks noGrp="1"/>
              </p:cNvSpPr>
              <p:nvPr>
                <p:ph type="body" idx="1"/>
              </p:nvPr>
            </p:nvSpPr>
            <p:spPr/>
            <p:txBody>
              <a:bodyPr/>
              <a:lstStyle/>
              <a:p>
                <a:r>
                  <a:rPr lang="en-AU" dirty="0"/>
                  <a:t>Now let’s see </a:t>
                </a:r>
                <a:r>
                  <a:rPr lang="en-AU" sz="1200" dirty="0" err="1"/>
                  <a:t>Paillier</a:t>
                </a:r>
                <a:r>
                  <a:rPr lang="en-AU" dirty="0"/>
                  <a:t>. So </a:t>
                </a:r>
                <a:r>
                  <a:rPr lang="en-AU" sz="1200" dirty="0" err="1"/>
                  <a:t>Paillier</a:t>
                </a:r>
                <a:r>
                  <a:rPr lang="en-AU" dirty="0"/>
                  <a:t> is also a public key infrastructure, similar to RSA.</a:t>
                </a:r>
              </a:p>
              <a:p>
                <a:endParaRPr lang="en-AU" dirty="0"/>
              </a:p>
              <a:p>
                <a:r>
                  <a:rPr lang="en-AU" sz="1200" dirty="0"/>
                  <a:t>First, </a:t>
                </a:r>
                <a:r>
                  <a:rPr lang="en-AU" sz="1200" dirty="0" err="1"/>
                  <a:t>Paillier</a:t>
                </a:r>
                <a:r>
                  <a:rPr lang="en-AU" sz="1200" dirty="0"/>
                  <a:t> generates public key and private key. Public key is used for encryption. Private key is used for decryption. alright</a:t>
                </a:r>
                <a:r>
                  <a:rPr lang="en-AU" dirty="0"/>
                  <a:t>. Let’s look at its key generation.</a:t>
                </a:r>
              </a:p>
              <a:p>
                <a:endParaRPr lang="en-AU" dirty="0"/>
              </a:p>
              <a:p>
                <a:r>
                  <a:rPr lang="en-AU" dirty="0"/>
                  <a:t>In the first step, </a:t>
                </a:r>
                <a:r>
                  <a:rPr lang="en-AU" sz="8000" dirty="0">
                    <a:effectLst/>
                    <a:ea typeface="DengXian" panose="02010600030101010101" pitchFamily="2" charset="-122"/>
                    <a:cs typeface="Times New Roman" panose="02020603050405020304" pitchFamily="18" charset="0"/>
                  </a:rPr>
                  <a:t>Select two large prime numbers </a:t>
                </a:r>
                <a:r>
                  <a:rPr lang="en-AU" sz="8000" i="0">
                    <a:effectLst/>
                    <a:latin typeface="Cambria Math" panose="02040503050406030204" pitchFamily="18" charset="0"/>
                    <a:ea typeface="DengXian" panose="02010600030101010101" pitchFamily="2" charset="-122"/>
                    <a:cs typeface="Times New Roman" panose="02020603050405020304" pitchFamily="18" charset="0"/>
                  </a:rPr>
                  <a:t>𝑝</a:t>
                </a:r>
                <a:r>
                  <a:rPr lang="en-AU" sz="8000" dirty="0">
                    <a:effectLst/>
                    <a:latin typeface="Calibri" panose="020F0502020204030204" pitchFamily="34" charset="0"/>
                    <a:ea typeface="DengXian" panose="02010600030101010101" pitchFamily="2" charset="-122"/>
                    <a:cs typeface="Times New Roman" panose="02020603050405020304" pitchFamily="18" charset="0"/>
                  </a:rPr>
                  <a:t> </a:t>
                </a:r>
                <a:r>
                  <a:rPr lang="en-AU" sz="8000" dirty="0"/>
                  <a:t>and</a:t>
                </a:r>
                <a:r>
                  <a:rPr lang="en-AU" sz="8000" dirty="0">
                    <a:effectLst/>
                    <a:latin typeface="Calibri" panose="020F0502020204030204" pitchFamily="34" charset="0"/>
                    <a:ea typeface="DengXian" panose="02010600030101010101" pitchFamily="2" charset="-122"/>
                    <a:cs typeface="Times New Roman" panose="02020603050405020304" pitchFamily="18" charset="0"/>
                  </a:rPr>
                  <a:t> </a:t>
                </a:r>
                <a:r>
                  <a:rPr lang="en-AU" sz="8000" i="0">
                    <a:effectLst/>
                    <a:latin typeface="Cambria Math" panose="02040503050406030204" pitchFamily="18" charset="0"/>
                  </a:rPr>
                  <a:t>𝑞</a:t>
                </a:r>
                <a:r>
                  <a:rPr lang="en-US" sz="8000" dirty="0"/>
                  <a:t> </a:t>
                </a:r>
                <a:r>
                  <a:rPr lang="en-AU" sz="8000" dirty="0">
                    <a:effectLst/>
                    <a:ea typeface="DengXian" panose="02010600030101010101" pitchFamily="2" charset="-122"/>
                    <a:cs typeface="Times New Roman" panose="02020603050405020304" pitchFamily="18" charset="0"/>
                  </a:rPr>
                  <a:t>(</a:t>
                </a:r>
                <a:r>
                  <a:rPr lang="en-AU" sz="8000" i="0">
                    <a:effectLst/>
                    <a:latin typeface="Cambria Math" panose="02040503050406030204" pitchFamily="18" charset="0"/>
                  </a:rPr>
                  <a:t>𝑝≠𝑞</a:t>
                </a:r>
                <a:r>
                  <a:rPr lang="en-AU" sz="8000" dirty="0">
                    <a:effectLst/>
                    <a:ea typeface="DengXian" panose="02010600030101010101" pitchFamily="2" charset="-122"/>
                    <a:cs typeface="Times New Roman" panose="02020603050405020304" pitchFamily="18" charset="0"/>
                  </a:rPr>
                  <a:t>), we define</a:t>
                </a:r>
                <a:r>
                  <a:rPr lang="en-AU" sz="8000" dirty="0">
                    <a:effectLst/>
                  </a:rPr>
                  <a:t> </a:t>
                </a:r>
                <a:r>
                  <a:rPr lang="en-AU" sz="8000" i="0">
                    <a:effectLst/>
                    <a:latin typeface="Cambria Math" panose="02040503050406030204" pitchFamily="18" charset="0"/>
                  </a:rPr>
                  <a:t>𝑛=𝑝∗ 𝑞</a:t>
                </a:r>
                <a:r>
                  <a:rPr lang="en-AU" sz="8000" b="0" i="0">
                    <a:effectLst/>
                    <a:latin typeface="Cambria Math" panose="02040503050406030204" pitchFamily="18" charset="0"/>
                  </a:rPr>
                  <a:t>,  𝑤𝑒 𝑑𝑒𝑓𝑖𝑛𝑒 </a:t>
                </a:r>
                <a:r>
                  <a:rPr lang="en-AU" sz="8000" i="0">
                    <a:effectLst/>
                    <a:latin typeface="Cambria Math" panose="02040503050406030204" pitchFamily="18" charset="0"/>
                  </a:rPr>
                  <a:t>𝜆=𝑙𝑐𝑚(𝑝−1, 𝑞−1)</a:t>
                </a:r>
                <a:r>
                  <a:rPr lang="en-AU" sz="8000" dirty="0">
                    <a:effectLst/>
                  </a:rPr>
                  <a:t>. </a:t>
                </a:r>
                <a:r>
                  <a:rPr lang="en-AU" sz="8000" i="0">
                    <a:effectLst/>
                    <a:latin typeface="Cambria Math" panose="02040503050406030204" pitchFamily="18" charset="0"/>
                  </a:rPr>
                  <a:t>𝑙𝑐𝑚</a:t>
                </a:r>
                <a:r>
                  <a:rPr lang="en-AU" sz="8000" dirty="0">
                    <a:effectLst/>
                  </a:rPr>
                  <a:t> refers to </a:t>
                </a:r>
                <a:r>
                  <a:rPr lang="en-AU" sz="8000" dirty="0">
                    <a:solidFill>
                      <a:srgbClr val="E8EAED"/>
                    </a:solidFill>
                    <a:effectLst/>
                  </a:rPr>
                  <a:t>l</a:t>
                </a:r>
                <a:r>
                  <a:rPr lang="en-AU" sz="8000" b="0" i="0" dirty="0">
                    <a:solidFill>
                      <a:srgbClr val="E8EAED"/>
                    </a:solidFill>
                    <a:effectLst/>
                  </a:rPr>
                  <a:t>east common multiple. So </a:t>
                </a:r>
                <a:r>
                  <a:rPr lang="en-US" sz="8000" b="0" i="0" dirty="0">
                    <a:solidFill>
                      <a:srgbClr val="E8EAED"/>
                    </a:solidFill>
                    <a:effectLst/>
                  </a:rPr>
                  <a:t>the least common multiple refers to the smallest number that is a multiple of two numbers.</a:t>
                </a:r>
                <a:r>
                  <a:rPr lang="en-US" sz="8000" b="0" i="0" baseline="0" dirty="0">
                    <a:solidFill>
                      <a:srgbClr val="E8EAED"/>
                    </a:solidFill>
                    <a:effectLst/>
                  </a:rPr>
                  <a:t> For example</a:t>
                </a:r>
                <a:r>
                  <a:rPr lang="en-US" sz="8000" b="0" i="0" dirty="0">
                    <a:solidFill>
                      <a:srgbClr val="E8EAED"/>
                    </a:solidFill>
                    <a:effectLst/>
                  </a:rPr>
                  <a:t>, the </a:t>
                </a:r>
                <a:r>
                  <a:rPr lang="en-AU" sz="8000" i="0">
                    <a:effectLst/>
                    <a:latin typeface="Cambria Math" panose="02040503050406030204" pitchFamily="18" charset="0"/>
                  </a:rPr>
                  <a:t>𝑙𝑐𝑚</a:t>
                </a:r>
                <a:r>
                  <a:rPr lang="en-US" sz="8000" b="0" i="0" dirty="0">
                    <a:solidFill>
                      <a:srgbClr val="E8EAED"/>
                    </a:solidFill>
                    <a:effectLst/>
                  </a:rPr>
                  <a:t> of </a:t>
                </a:r>
                <a:r>
                  <a:rPr lang="en-US" sz="8000" b="0" i="0" dirty="0">
                    <a:solidFill>
                      <a:srgbClr val="E8EAED"/>
                    </a:solidFill>
                    <a:effectLst/>
                    <a:latin typeface="Arial" panose="020B0604020202020204" pitchFamily="34" charset="0"/>
                    <a:cs typeface="Arial" panose="020B0604020202020204" pitchFamily="34" charset="0"/>
                  </a:rPr>
                  <a:t>12</a:t>
                </a:r>
                <a:r>
                  <a:rPr lang="en-US" sz="8000" b="0" i="0" dirty="0">
                    <a:solidFill>
                      <a:srgbClr val="E8EAED"/>
                    </a:solidFill>
                    <a:effectLst/>
                  </a:rPr>
                  <a:t> and </a:t>
                </a:r>
                <a:r>
                  <a:rPr lang="en-US" sz="8000" b="0" i="0" dirty="0">
                    <a:solidFill>
                      <a:srgbClr val="E8EAED"/>
                    </a:solidFill>
                    <a:effectLst/>
                    <a:latin typeface="Arial" panose="020B0604020202020204" pitchFamily="34" charset="0"/>
                    <a:cs typeface="Arial" panose="020B0604020202020204" pitchFamily="34" charset="0"/>
                  </a:rPr>
                  <a:t>18</a:t>
                </a:r>
                <a:r>
                  <a:rPr lang="en-US" sz="8000" b="0" i="0" dirty="0">
                    <a:solidFill>
                      <a:srgbClr val="E8EAED"/>
                    </a:solidFill>
                    <a:effectLst/>
                  </a:rPr>
                  <a:t> is </a:t>
                </a:r>
                <a:r>
                  <a:rPr lang="en-US" sz="8000" b="0" i="0" dirty="0">
                    <a:solidFill>
                      <a:srgbClr val="E8EAED"/>
                    </a:solidFill>
                    <a:effectLst/>
                    <a:latin typeface="Arial" panose="020B0604020202020204" pitchFamily="34" charset="0"/>
                    <a:cs typeface="Arial" panose="020B0604020202020204" pitchFamily="34" charset="0"/>
                  </a:rPr>
                  <a:t>36</a:t>
                </a:r>
                <a:r>
                  <a:rPr lang="en-US" sz="8000" b="0" i="0" dirty="0">
                    <a:solidFill>
                      <a:srgbClr val="E8EAED"/>
                    </a:solidFill>
                    <a:effectLst/>
                  </a:rPr>
                  <a:t>. </a:t>
                </a:r>
                <a:endParaRPr lang="en-AU" sz="8000" b="0" i="0" dirty="0">
                  <a:solidFill>
                    <a:schemeClr val="tx1"/>
                  </a:solidFill>
                  <a:effectLst/>
                </a:endParaRPr>
              </a:p>
              <a:p>
                <a:endParaRPr lang="en-AU" sz="8000" b="0" i="0" dirty="0">
                  <a:solidFill>
                    <a:schemeClr val="tx1"/>
                  </a:solidFill>
                  <a:effectLst/>
                </a:endParaRPr>
              </a:p>
              <a:p>
                <a:r>
                  <a:rPr lang="en-AU" dirty="0"/>
                  <a:t>In the second step, </a:t>
                </a:r>
                <a:r>
                  <a:rPr lang="en-AU" sz="1200" dirty="0">
                    <a:effectLst/>
                    <a:ea typeface="DengXian" panose="02010600030101010101" pitchFamily="2" charset="-122"/>
                    <a:cs typeface="Times New Roman" panose="02020603050405020304" pitchFamily="18" charset="0"/>
                  </a:rPr>
                  <a:t>select an integer</a:t>
                </a:r>
                <a:r>
                  <a:rPr lang="en-AU" sz="1200" dirty="0">
                    <a:effectLst/>
                    <a:latin typeface="Calibri" panose="020F0502020204030204" pitchFamily="34" charset="0"/>
                    <a:ea typeface="DengXian" panose="02010600030101010101" pitchFamily="2" charset="-122"/>
                    <a:cs typeface="Times New Roman" panose="02020603050405020304" pitchFamily="18" charset="0"/>
                  </a:rPr>
                  <a:t> </a:t>
                </a:r>
                <a:r>
                  <a:rPr lang="en-AU" sz="1200" b="0" i="0">
                    <a:effectLst/>
                    <a:latin typeface="Cambria Math" panose="02040503050406030204" pitchFamily="18" charset="0"/>
                  </a:rPr>
                  <a:t>𝑔</a:t>
                </a:r>
                <a:r>
                  <a:rPr lang="en-AU" sz="1200" dirty="0">
                    <a:effectLst/>
                    <a:latin typeface="Calibri" panose="020F0502020204030204" pitchFamily="34" charset="0"/>
                    <a:ea typeface="DengXian" panose="02010600030101010101" pitchFamily="2" charset="-122"/>
                    <a:cs typeface="Times New Roman" panose="02020603050405020304" pitchFamily="18" charset="0"/>
                  </a:rPr>
                  <a:t>  </a:t>
                </a:r>
                <a:r>
                  <a:rPr lang="en-AU" sz="1200" dirty="0">
                    <a:effectLst/>
                    <a:ea typeface="DengXian" panose="02010600030101010101" pitchFamily="2" charset="-122"/>
                    <a:cs typeface="Times New Roman" panose="02020603050405020304" pitchFamily="18" charset="0"/>
                  </a:rPr>
                  <a:t>where </a:t>
                </a:r>
                <a:r>
                  <a:rPr lang="en-AU" sz="1200" i="0">
                    <a:effectLst/>
                    <a:latin typeface="Cambria Math" panose="02040503050406030204" pitchFamily="18" charset="0"/>
                  </a:rPr>
                  <a:t>𝑔 𝜖 𝑍_(</a:t>
                </a:r>
                <a:r>
                  <a:rPr lang="en-AU" sz="1200" b="0" i="0">
                    <a:effectLst/>
                    <a:latin typeface="Cambria Math" panose="02040503050406030204" pitchFamily="18" charset="0"/>
                  </a:rPr>
                  <a:t>𝑛^</a:t>
                </a:r>
                <a:r>
                  <a:rPr lang="en-AU" sz="1200" i="0">
                    <a:effectLst/>
                    <a:latin typeface="Cambria Math" panose="02040503050406030204" pitchFamily="18" charset="0"/>
                  </a:rPr>
                  <a:t>2)^∗</a:t>
                </a:r>
                <a:r>
                  <a:rPr lang="en-AU" sz="1200" dirty="0">
                    <a:effectLst/>
                    <a:ea typeface="DengXian" panose="02010600030101010101" pitchFamily="2" charset="-122"/>
                    <a:cs typeface="Times New Roman" panose="02020603050405020304" pitchFamily="18" charset="0"/>
                  </a:rPr>
                  <a:t> , </a:t>
                </a:r>
                <a:r>
                  <a:rPr lang="en-AU" sz="1200" i="0">
                    <a:effectLst/>
                    <a:latin typeface="Cambria Math" panose="02040503050406030204" pitchFamily="18" charset="0"/>
                  </a:rPr>
                  <a:t>𝑍_(𝑛^2)^∗</a:t>
                </a:r>
                <a:r>
                  <a:rPr lang="en-AU" sz="1200" dirty="0">
                    <a:effectLst/>
                    <a:latin typeface="Calibri" panose="020F0502020204030204" pitchFamily="34" charset="0"/>
                    <a:ea typeface="DengXian" panose="02010600030101010101" pitchFamily="2" charset="-122"/>
                    <a:cs typeface="Times New Roman" panose="02020603050405020304" pitchFamily="18" charset="0"/>
                  </a:rPr>
                  <a:t> </a:t>
                </a:r>
                <a:r>
                  <a:rPr lang="en-AU" sz="1200" dirty="0">
                    <a:solidFill>
                      <a:srgbClr val="E8EAED"/>
                    </a:solidFill>
                    <a:effectLst/>
                  </a:rPr>
                  <a:t>is an integer set, g also needs</a:t>
                </a:r>
                <a:r>
                  <a:rPr lang="en-AU" sz="1200" baseline="0" dirty="0">
                    <a:solidFill>
                      <a:srgbClr val="E8EAED"/>
                    </a:solidFill>
                    <a:effectLst/>
                  </a:rPr>
                  <a:t> to satisfy this requirement</a:t>
                </a:r>
                <a:r>
                  <a:rPr lang="en-AU" sz="1200" baseline="0" dirty="0">
                    <a:solidFill>
                      <a:schemeClr val="tx1"/>
                    </a:solidFill>
                    <a:effectLst/>
                    <a:ea typeface="DengXian" panose="02010600030101010101" pitchFamily="2" charset="-122"/>
                    <a:cs typeface="Times New Roman" panose="02020603050405020304" pitchFamily="18" charset="0"/>
                  </a:rPr>
                  <a:t>.</a:t>
                </a:r>
                <a:r>
                  <a:rPr lang="en-AU" sz="1200" dirty="0">
                    <a:effectLst/>
                    <a:ea typeface="DengXian" panose="02010600030101010101" pitchFamily="2" charset="-122"/>
                    <a:cs typeface="Times New Roman" panose="02020603050405020304" pitchFamily="18" charset="0"/>
                  </a:rPr>
                  <a:t> </a:t>
                </a:r>
                <a:r>
                  <a:rPr lang="en-AU" sz="1200" i="0">
                    <a:effectLst/>
                    <a:latin typeface="Cambria Math" panose="02040503050406030204" pitchFamily="18" charset="0"/>
                    <a:ea typeface="DengXian" panose="02010600030101010101" pitchFamily="2" charset="-122"/>
                    <a:cs typeface="Times New Roman" panose="02020603050405020304" pitchFamily="18" charset="0"/>
                  </a:rPr>
                  <a:t>𝐿(𝑥)</a:t>
                </a:r>
                <a:r>
                  <a:rPr lang="en-AU" sz="1200" b="0" i="0">
                    <a:effectLst/>
                    <a:latin typeface="Cambria Math" panose="02040503050406030204" pitchFamily="18" charset="0"/>
                    <a:ea typeface="DengXian" panose="02010600030101010101" pitchFamily="2" charset="-122"/>
                    <a:cs typeface="Times New Roman" panose="02020603050405020304" pitchFamily="18" charset="0"/>
                  </a:rPr>
                  <a:t>  𝑖𝑠 𝑎 𝑓𝑢𝑛𝑐𝑡𝑖𝑜𝑛 𝑎𝑛𝑑 𝑖𝑡 𝑖𝑠 𝑑𝑒𝑓𝑖𝑛𝑒𝑑 𝑎𝑠 </a:t>
                </a:r>
                <a:r>
                  <a:rPr lang="en-AU" sz="1200" i="0">
                    <a:effectLst/>
                    <a:latin typeface="Cambria Math" panose="02040503050406030204" pitchFamily="18" charset="0"/>
                    <a:ea typeface="DengXian" panose="02010600030101010101" pitchFamily="2" charset="-122"/>
                    <a:cs typeface="Times New Roman" panose="02020603050405020304" pitchFamily="18" charset="0"/>
                  </a:rPr>
                  <a:t>  (𝑥−1)/</a:t>
                </a:r>
                <a:r>
                  <a:rPr lang="en-AU" sz="1200" b="0" i="0">
                    <a:effectLst/>
                    <a:latin typeface="Cambria Math" panose="02040503050406030204" pitchFamily="18" charset="0"/>
                    <a:ea typeface="DengXian" panose="02010600030101010101" pitchFamily="2" charset="-122"/>
                    <a:cs typeface="Times New Roman" panose="02020603050405020304" pitchFamily="18" charset="0"/>
                  </a:rPr>
                  <a:t>𝑛</a:t>
                </a:r>
                <a:r>
                  <a:rPr lang="en-AU" sz="1200" dirty="0">
                    <a:effectLst/>
                    <a:ea typeface="DengXian" panose="02010600030101010101" pitchFamily="2" charset="-122"/>
                    <a:cs typeface="Times New Roman" panose="02020603050405020304" pitchFamily="18" charset="0"/>
                  </a:rPr>
                  <a:t>, we define</a:t>
                </a:r>
                <a:r>
                  <a:rPr lang="en-AU" sz="1200" baseline="0" dirty="0">
                    <a:effectLst/>
                    <a:ea typeface="DengXian" panose="02010600030101010101" pitchFamily="2" charset="-122"/>
                    <a:cs typeface="Times New Roman" panose="02020603050405020304" pitchFamily="18" charset="0"/>
                  </a:rPr>
                  <a:t> </a:t>
                </a:r>
                <a:r>
                  <a:rPr lang="en-AU" sz="1200" i="0">
                    <a:effectLst/>
                    <a:latin typeface="Cambria Math" panose="02040503050406030204" pitchFamily="18" charset="0"/>
                    <a:ea typeface="DengXian" panose="02010600030101010101" pitchFamily="2" charset="-122"/>
                    <a:cs typeface="Times New Roman" panose="02020603050405020304" pitchFamily="18" charset="0"/>
                  </a:rPr>
                  <a:t>𝜇</a:t>
                </a:r>
                <a:r>
                  <a:rPr lang="en-AU" sz="1200" b="0" i="0">
                    <a:effectLst/>
                    <a:latin typeface="Cambria Math" panose="02040503050406030204" pitchFamily="18" charset="0"/>
                    <a:ea typeface="DengXian" panose="02010600030101010101" pitchFamily="2" charset="-122"/>
                    <a:cs typeface="Times New Roman" panose="02020603050405020304" pitchFamily="18" charset="0"/>
                  </a:rPr>
                  <a:t> 𝑓𝑜𝑟 </a:t>
                </a:r>
                <a:r>
                  <a:rPr lang="en-AU" sz="1200" i="0">
                    <a:effectLst/>
                    <a:latin typeface="Cambria Math" panose="02040503050406030204" pitchFamily="18" charset="0"/>
                    <a:ea typeface="DengXian" panose="02010600030101010101" pitchFamily="2" charset="-122"/>
                    <a:cs typeface="Times New Roman" panose="02020603050405020304" pitchFamily="18" charset="0"/>
                  </a:rPr>
                  <a:t>𝑡</a:t>
                </a:r>
                <a:r>
                  <a:rPr lang="en-AU" sz="1200" b="0" i="0">
                    <a:effectLst/>
                    <a:latin typeface="Cambria Math" panose="02040503050406030204" pitchFamily="18" charset="0"/>
                    <a:ea typeface="DengXian" panose="02010600030101010101" pitchFamily="2" charset="-122"/>
                    <a:cs typeface="Times New Roman" panose="02020603050405020304" pitchFamily="18" charset="0"/>
                  </a:rPr>
                  <a:t>ℎ𝑖𝑠 𝑒𝑞𝑢𝑎𝑡𝑖𝑜𝑛.</a:t>
                </a:r>
                <a:endParaRPr lang="en-AU" dirty="0"/>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i="1" dirty="0">
                    <a:effectLst/>
                    <a:latin typeface="Cambria Math" panose="02040503050406030204" pitchFamily="18" charset="0"/>
                  </a:rPr>
                  <a:t>In the last step, we put g and n as the public key and </a:t>
                </a:r>
                <a:r>
                  <a:rPr lang="en-AU" sz="1200" i="0">
                    <a:effectLst/>
                    <a:latin typeface="Cambria Math" panose="02040503050406030204" pitchFamily="18" charset="0"/>
                    <a:ea typeface="DengXian" panose="02010600030101010101" pitchFamily="2" charset="-122"/>
                    <a:cs typeface="Times New Roman" panose="02020603050405020304" pitchFamily="18" charset="0"/>
                  </a:rPr>
                  <a:t>𝜆</a:t>
                </a:r>
                <a:r>
                  <a:rPr lang="en-AU" sz="1200" i="1" dirty="0">
                    <a:effectLst/>
                    <a:latin typeface="Cambria Math" panose="02040503050406030204" pitchFamily="18" charset="0"/>
                  </a:rPr>
                  <a:t> as the private key. </a:t>
                </a:r>
              </a:p>
              <a:p>
                <a:endParaRPr lang="en-AU" dirty="0"/>
              </a:p>
            </p:txBody>
          </p:sp>
        </mc:Fallback>
      </mc:AlternateContent>
      <p:sp>
        <p:nvSpPr>
          <p:cNvPr id="4" name="Slide Number Placeholder 3"/>
          <p:cNvSpPr>
            <a:spLocks noGrp="1"/>
          </p:cNvSpPr>
          <p:nvPr>
            <p:ph type="sldNum" sz="quarter" idx="10"/>
          </p:nvPr>
        </p:nvSpPr>
        <p:spPr/>
        <p:txBody>
          <a:bodyPr/>
          <a:lstStyle/>
          <a:p>
            <a:fld id="{94C3088D-F300-4D15-B8E0-972016C40E3C}" type="slidenum">
              <a:rPr lang="en-AU" smtClean="0"/>
              <a:t>50</a:t>
            </a:fld>
            <a:endParaRPr lang="en-AU" dirty="0"/>
          </a:p>
        </p:txBody>
      </p:sp>
    </p:spTree>
    <p:extLst>
      <p:ext uri="{BB962C8B-B14F-4D97-AF65-F5344CB8AC3E}">
        <p14:creationId xmlns:p14="http://schemas.microsoft.com/office/powerpoint/2010/main" val="8285424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4C3088D-F300-4D15-B8E0-972016C40E3C}" type="slidenum">
              <a:rPr lang="en-AU" smtClean="0"/>
              <a:t>51</a:t>
            </a:fld>
            <a:endParaRPr lang="en-AU" dirty="0"/>
          </a:p>
        </p:txBody>
      </p:sp>
    </p:spTree>
    <p:extLst>
      <p:ext uri="{BB962C8B-B14F-4D97-AF65-F5344CB8AC3E}">
        <p14:creationId xmlns:p14="http://schemas.microsoft.com/office/powerpoint/2010/main" val="3620020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5</a:t>
            </a:fld>
            <a:endParaRPr lang="en-AU"/>
          </a:p>
        </p:txBody>
      </p:sp>
    </p:spTree>
    <p:extLst>
      <p:ext uri="{BB962C8B-B14F-4D97-AF65-F5344CB8AC3E}">
        <p14:creationId xmlns:p14="http://schemas.microsoft.com/office/powerpoint/2010/main" val="36547435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4C3088D-F300-4D15-B8E0-972016C40E3C}" type="slidenum">
              <a:rPr lang="en-AU" smtClean="0"/>
              <a:t>52</a:t>
            </a:fld>
            <a:endParaRPr lang="en-AU" dirty="0"/>
          </a:p>
        </p:txBody>
      </p:sp>
    </p:spTree>
    <p:extLst>
      <p:ext uri="{BB962C8B-B14F-4D97-AF65-F5344CB8AC3E}">
        <p14:creationId xmlns:p14="http://schemas.microsoft.com/office/powerpoint/2010/main" val="435572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53</a:t>
            </a:fld>
            <a:endParaRPr lang="en-AU"/>
          </a:p>
        </p:txBody>
      </p:sp>
    </p:spTree>
    <p:extLst>
      <p:ext uri="{BB962C8B-B14F-4D97-AF65-F5344CB8AC3E}">
        <p14:creationId xmlns:p14="http://schemas.microsoft.com/office/powerpoint/2010/main" val="6445091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54</a:t>
            </a:fld>
            <a:endParaRPr lang="en-AU"/>
          </a:p>
        </p:txBody>
      </p:sp>
    </p:spTree>
    <p:extLst>
      <p:ext uri="{BB962C8B-B14F-4D97-AF65-F5344CB8AC3E}">
        <p14:creationId xmlns:p14="http://schemas.microsoft.com/office/powerpoint/2010/main" val="36226341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55</a:t>
            </a:fld>
            <a:endParaRPr lang="en-AU"/>
          </a:p>
        </p:txBody>
      </p:sp>
    </p:spTree>
    <p:extLst>
      <p:ext uri="{BB962C8B-B14F-4D97-AF65-F5344CB8AC3E}">
        <p14:creationId xmlns:p14="http://schemas.microsoft.com/office/powerpoint/2010/main" val="35498061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D906AB83-A9BE-45DA-B7AF-45B94295F4B6}" type="slidenum">
              <a:rPr lang="en-AU" smtClean="0"/>
              <a:t>56</a:t>
            </a:fld>
            <a:endParaRPr lang="en-AU"/>
          </a:p>
        </p:txBody>
      </p:sp>
    </p:spTree>
    <p:extLst>
      <p:ext uri="{BB962C8B-B14F-4D97-AF65-F5344CB8AC3E}">
        <p14:creationId xmlns:p14="http://schemas.microsoft.com/office/powerpoint/2010/main" val="41940475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D906AB83-A9BE-45DA-B7AF-45B94295F4B6}" type="slidenum">
              <a:rPr lang="en-AU" smtClean="0"/>
              <a:t>57</a:t>
            </a:fld>
            <a:endParaRPr lang="en-AU"/>
          </a:p>
        </p:txBody>
      </p:sp>
    </p:spTree>
    <p:extLst>
      <p:ext uri="{BB962C8B-B14F-4D97-AF65-F5344CB8AC3E}">
        <p14:creationId xmlns:p14="http://schemas.microsoft.com/office/powerpoint/2010/main" val="25453562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D906AB83-A9BE-45DA-B7AF-45B94295F4B6}" type="slidenum">
              <a:rPr lang="en-AU" smtClean="0"/>
              <a:t>58</a:t>
            </a:fld>
            <a:endParaRPr lang="en-AU"/>
          </a:p>
        </p:txBody>
      </p:sp>
    </p:spTree>
    <p:extLst>
      <p:ext uri="{BB962C8B-B14F-4D97-AF65-F5344CB8AC3E}">
        <p14:creationId xmlns:p14="http://schemas.microsoft.com/office/powerpoint/2010/main" val="25812523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D906AB83-A9BE-45DA-B7AF-45B94295F4B6}" type="slidenum">
              <a:rPr lang="en-AU" smtClean="0"/>
              <a:t>59</a:t>
            </a:fld>
            <a:endParaRPr lang="en-AU"/>
          </a:p>
        </p:txBody>
      </p:sp>
    </p:spTree>
    <p:extLst>
      <p:ext uri="{BB962C8B-B14F-4D97-AF65-F5344CB8AC3E}">
        <p14:creationId xmlns:p14="http://schemas.microsoft.com/office/powerpoint/2010/main" val="3106053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906AB83-A9BE-45DA-B7AF-45B94295F4B6}" type="slidenum">
              <a:rPr lang="en-AU" smtClean="0"/>
              <a:t>60</a:t>
            </a:fld>
            <a:endParaRPr lang="en-AU"/>
          </a:p>
        </p:txBody>
      </p:sp>
    </p:spTree>
    <p:extLst>
      <p:ext uri="{BB962C8B-B14F-4D97-AF65-F5344CB8AC3E}">
        <p14:creationId xmlns:p14="http://schemas.microsoft.com/office/powerpoint/2010/main" val="9040459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906AB83-A9BE-45DA-B7AF-45B94295F4B6}" type="slidenum">
              <a:rPr lang="en-AU" smtClean="0"/>
              <a:t>61</a:t>
            </a:fld>
            <a:endParaRPr lang="en-AU"/>
          </a:p>
        </p:txBody>
      </p:sp>
    </p:spTree>
    <p:extLst>
      <p:ext uri="{BB962C8B-B14F-4D97-AF65-F5344CB8AC3E}">
        <p14:creationId xmlns:p14="http://schemas.microsoft.com/office/powerpoint/2010/main" val="785973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6</a:t>
            </a:fld>
            <a:endParaRPr lang="en-AU"/>
          </a:p>
        </p:txBody>
      </p:sp>
    </p:spTree>
    <p:extLst>
      <p:ext uri="{BB962C8B-B14F-4D97-AF65-F5344CB8AC3E}">
        <p14:creationId xmlns:p14="http://schemas.microsoft.com/office/powerpoint/2010/main" val="757418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906AB83-A9BE-45DA-B7AF-45B94295F4B6}" type="slidenum">
              <a:rPr lang="en-AU" smtClean="0"/>
              <a:t>62</a:t>
            </a:fld>
            <a:endParaRPr lang="en-AU"/>
          </a:p>
        </p:txBody>
      </p:sp>
    </p:spTree>
    <p:extLst>
      <p:ext uri="{BB962C8B-B14F-4D97-AF65-F5344CB8AC3E}">
        <p14:creationId xmlns:p14="http://schemas.microsoft.com/office/powerpoint/2010/main" val="7797954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906AB83-A9BE-45DA-B7AF-45B94295F4B6}" type="slidenum">
              <a:rPr lang="en-AU" smtClean="0"/>
              <a:t>63</a:t>
            </a:fld>
            <a:endParaRPr lang="en-AU"/>
          </a:p>
        </p:txBody>
      </p:sp>
    </p:spTree>
    <p:extLst>
      <p:ext uri="{BB962C8B-B14F-4D97-AF65-F5344CB8AC3E}">
        <p14:creationId xmlns:p14="http://schemas.microsoft.com/office/powerpoint/2010/main" val="31452372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906AB83-A9BE-45DA-B7AF-45B94295F4B6}" type="slidenum">
              <a:rPr lang="en-AU" smtClean="0"/>
              <a:t>64</a:t>
            </a:fld>
            <a:endParaRPr lang="en-AU"/>
          </a:p>
        </p:txBody>
      </p:sp>
    </p:spTree>
    <p:extLst>
      <p:ext uri="{BB962C8B-B14F-4D97-AF65-F5344CB8AC3E}">
        <p14:creationId xmlns:p14="http://schemas.microsoft.com/office/powerpoint/2010/main" val="7485443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906AB83-A9BE-45DA-B7AF-45B94295F4B6}" type="slidenum">
              <a:rPr lang="en-AU" smtClean="0"/>
              <a:t>65</a:t>
            </a:fld>
            <a:endParaRPr lang="en-AU"/>
          </a:p>
        </p:txBody>
      </p:sp>
    </p:spTree>
    <p:extLst>
      <p:ext uri="{BB962C8B-B14F-4D97-AF65-F5344CB8AC3E}">
        <p14:creationId xmlns:p14="http://schemas.microsoft.com/office/powerpoint/2010/main" val="1994973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906AB83-A9BE-45DA-B7AF-45B94295F4B6}" type="slidenum">
              <a:rPr lang="en-AU" smtClean="0"/>
              <a:t>66</a:t>
            </a:fld>
            <a:endParaRPr lang="en-AU"/>
          </a:p>
        </p:txBody>
      </p:sp>
    </p:spTree>
    <p:extLst>
      <p:ext uri="{BB962C8B-B14F-4D97-AF65-F5344CB8AC3E}">
        <p14:creationId xmlns:p14="http://schemas.microsoft.com/office/powerpoint/2010/main" val="27597031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906AB83-A9BE-45DA-B7AF-45B94295F4B6}" type="slidenum">
              <a:rPr lang="en-AU" smtClean="0"/>
              <a:t>67</a:t>
            </a:fld>
            <a:endParaRPr lang="en-AU"/>
          </a:p>
        </p:txBody>
      </p:sp>
    </p:spTree>
    <p:extLst>
      <p:ext uri="{BB962C8B-B14F-4D97-AF65-F5344CB8AC3E}">
        <p14:creationId xmlns:p14="http://schemas.microsoft.com/office/powerpoint/2010/main" val="42759019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D906AB83-A9BE-45DA-B7AF-45B94295F4B6}" type="slidenum">
              <a:rPr lang="en-AU" smtClean="0"/>
              <a:t>68</a:t>
            </a:fld>
            <a:endParaRPr lang="en-AU"/>
          </a:p>
        </p:txBody>
      </p:sp>
    </p:spTree>
    <p:extLst>
      <p:ext uri="{BB962C8B-B14F-4D97-AF65-F5344CB8AC3E}">
        <p14:creationId xmlns:p14="http://schemas.microsoft.com/office/powerpoint/2010/main" val="21706753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906AB83-A9BE-45DA-B7AF-45B94295F4B6}" type="slidenum">
              <a:rPr lang="en-AU" smtClean="0"/>
              <a:t>69</a:t>
            </a:fld>
            <a:endParaRPr lang="en-AU"/>
          </a:p>
        </p:txBody>
      </p:sp>
    </p:spTree>
    <p:extLst>
      <p:ext uri="{BB962C8B-B14F-4D97-AF65-F5344CB8AC3E}">
        <p14:creationId xmlns:p14="http://schemas.microsoft.com/office/powerpoint/2010/main" val="4239264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7</a:t>
            </a:fld>
            <a:endParaRPr lang="en-AU"/>
          </a:p>
        </p:txBody>
      </p:sp>
    </p:spTree>
    <p:extLst>
      <p:ext uri="{BB962C8B-B14F-4D97-AF65-F5344CB8AC3E}">
        <p14:creationId xmlns:p14="http://schemas.microsoft.com/office/powerpoint/2010/main" val="318785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8</a:t>
            </a:fld>
            <a:endParaRPr lang="en-AU"/>
          </a:p>
        </p:txBody>
      </p:sp>
    </p:spTree>
    <p:extLst>
      <p:ext uri="{BB962C8B-B14F-4D97-AF65-F5344CB8AC3E}">
        <p14:creationId xmlns:p14="http://schemas.microsoft.com/office/powerpoint/2010/main" val="95107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9</a:t>
            </a:fld>
            <a:endParaRPr lang="en-AU"/>
          </a:p>
        </p:txBody>
      </p:sp>
    </p:spTree>
    <p:extLst>
      <p:ext uri="{BB962C8B-B14F-4D97-AF65-F5344CB8AC3E}">
        <p14:creationId xmlns:p14="http://schemas.microsoft.com/office/powerpoint/2010/main" val="2435864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5/8/2023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5/8/2023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5/8/2023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10.jpg"/><Relationship Id="rId5" Type="http://schemas.openxmlformats.org/officeDocument/2006/relationships/image" Target="../media/image23.png"/><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youtube.com/watch?v=7vQXhC6dq2Q&amp;t=1930s"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4"/>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514599"/>
            <a:ext cx="7219954" cy="1828801"/>
          </a:xfrm>
        </p:spPr>
        <p:txBody>
          <a:bodyPr>
            <a:normAutofit fontScale="90000"/>
          </a:bodyPr>
          <a:lstStyle/>
          <a:p>
            <a:r>
              <a:rPr lang="en-US" sz="4800" dirty="0"/>
              <a:t>CITS1003 Introduction to Cybersecurity</a:t>
            </a:r>
            <a:br>
              <a:rPr lang="en-US" sz="4800" dirty="0"/>
            </a:br>
            <a:r>
              <a:rPr lang="en-US" sz="4800" dirty="0"/>
              <a:t>[9-A] Cyber Law and </a:t>
            </a:r>
            <a:br>
              <a:rPr lang="en-US" sz="4800" dirty="0"/>
            </a:br>
            <a:r>
              <a:rPr lang="en-US" sz="4800" dirty="0"/>
              <a:t>CI &amp; CPS exercises</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4438710"/>
            <a:ext cx="7219954" cy="650933"/>
          </a:xfrm>
        </p:spPr>
        <p:txBody>
          <a:bodyPr>
            <a:normAutofit/>
          </a:bodyPr>
          <a:lstStyle/>
          <a:p>
            <a:r>
              <a:rPr lang="en-US" dirty="0">
                <a:solidFill>
                  <a:srgbClr val="20D1FF"/>
                </a:solidFill>
              </a:rPr>
              <a:t>Dr </a:t>
            </a:r>
            <a:r>
              <a:rPr lang="en-US" dirty="0" err="1">
                <a:solidFill>
                  <a:srgbClr val="20D1FF"/>
                </a:solidFill>
              </a:rPr>
              <a:t>Zhi</a:t>
            </a:r>
            <a:r>
              <a:rPr lang="en-US" dirty="0">
                <a:solidFill>
                  <a:srgbClr val="20D1FF"/>
                </a:solidFill>
              </a:rPr>
              <a:t> Zhang</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9E5344-939D-4389-AA3E-8709118DCB67}"/>
              </a:ext>
            </a:extLst>
          </p:cNvPr>
          <p:cNvSpPr>
            <a:spLocks noGrp="1"/>
          </p:cNvSpPr>
          <p:nvPr>
            <p:ph idx="1"/>
          </p:nvPr>
        </p:nvSpPr>
        <p:spPr>
          <a:xfrm>
            <a:off x="517518" y="1222395"/>
            <a:ext cx="11349803" cy="4522421"/>
          </a:xfrm>
        </p:spPr>
        <p:txBody>
          <a:bodyPr>
            <a:normAutofit/>
          </a:bodyPr>
          <a:lstStyle/>
          <a:p>
            <a:pPr lvl="1"/>
            <a:r>
              <a:rPr lang="en-AU" sz="2800" dirty="0"/>
              <a:t>Data anonymisation: </a:t>
            </a:r>
            <a:r>
              <a:rPr lang="en-US" sz="2800" dirty="0"/>
              <a:t>removing personal identifiers that may lead to an individual being identified</a:t>
            </a:r>
          </a:p>
          <a:p>
            <a:pPr lvl="1"/>
            <a:r>
              <a:rPr lang="en-AU" sz="2800" dirty="0"/>
              <a:t>Data anonymisation is NOT secure enough</a:t>
            </a:r>
          </a:p>
          <a:p>
            <a:pPr lvl="2"/>
            <a:r>
              <a:rPr lang="en-AU" sz="2800" dirty="0"/>
              <a:t>e.g., data linking attack: </a:t>
            </a:r>
            <a:r>
              <a:rPr lang="en-US" sz="2800" dirty="0"/>
              <a:t>correlates anonymized data with publicly available data sources to re-identify individuals.</a:t>
            </a:r>
            <a:endParaRPr lang="en-AU" sz="2800" dirty="0"/>
          </a:p>
          <a:p>
            <a:pPr lvl="2"/>
            <a:endParaRPr lang="en-AU" sz="2600" dirty="0"/>
          </a:p>
          <a:p>
            <a:pPr marL="450000" lvl="1" indent="0">
              <a:buNone/>
            </a:pPr>
            <a:r>
              <a:rPr lang="en-US" sz="2600" dirty="0">
                <a:ea typeface="+mj-ea"/>
              </a:rPr>
              <a:t> </a:t>
            </a:r>
          </a:p>
          <a:p>
            <a:pPr marL="450000" lvl="1" indent="0">
              <a:buNone/>
            </a:pPr>
            <a:endParaRPr lang="en-AU" sz="2800" dirty="0">
              <a:ea typeface="+mj-ea"/>
            </a:endParaRPr>
          </a:p>
        </p:txBody>
      </p:sp>
      <p:sp>
        <p:nvSpPr>
          <p:cNvPr id="6" name="Title 1">
            <a:extLst>
              <a:ext uri="{FF2B5EF4-FFF2-40B4-BE49-F238E27FC236}">
                <a16:creationId xmlns:a16="http://schemas.microsoft.com/office/drawing/2014/main" id="{6CC0209C-BB32-4594-BE7A-2BFC959299CB}"/>
              </a:ext>
            </a:extLst>
          </p:cNvPr>
          <p:cNvSpPr>
            <a:spLocks noGrp="1"/>
          </p:cNvSpPr>
          <p:nvPr>
            <p:ph type="title"/>
          </p:nvPr>
        </p:nvSpPr>
        <p:spPr>
          <a:xfrm>
            <a:off x="1084490" y="21167"/>
            <a:ext cx="10353762" cy="966258"/>
          </a:xfrm>
        </p:spPr>
        <p:txBody>
          <a:bodyPr/>
          <a:lstStyle/>
          <a:p>
            <a:r>
              <a:rPr lang="en-AU" dirty="0"/>
              <a:t>Privacy Preserving</a:t>
            </a:r>
          </a:p>
        </p:txBody>
      </p:sp>
    </p:spTree>
    <p:extLst>
      <p:ext uri="{BB962C8B-B14F-4D97-AF65-F5344CB8AC3E}">
        <p14:creationId xmlns:p14="http://schemas.microsoft.com/office/powerpoint/2010/main" val="60240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CC0209C-BB32-4594-BE7A-2BFC959299CB}"/>
              </a:ext>
            </a:extLst>
          </p:cNvPr>
          <p:cNvSpPr>
            <a:spLocks noGrp="1"/>
          </p:cNvSpPr>
          <p:nvPr>
            <p:ph type="title"/>
          </p:nvPr>
        </p:nvSpPr>
        <p:spPr>
          <a:xfrm>
            <a:off x="1084490" y="21167"/>
            <a:ext cx="10353762" cy="966258"/>
          </a:xfrm>
        </p:spPr>
        <p:txBody>
          <a:bodyPr/>
          <a:lstStyle/>
          <a:p>
            <a:r>
              <a:rPr lang="en-AU" dirty="0"/>
              <a:t>What is Privacy Preserving</a:t>
            </a:r>
          </a:p>
        </p:txBody>
      </p:sp>
      <p:sp>
        <p:nvSpPr>
          <p:cNvPr id="7" name="Rectangle 6">
            <a:extLst>
              <a:ext uri="{FF2B5EF4-FFF2-40B4-BE49-F238E27FC236}">
                <a16:creationId xmlns:a16="http://schemas.microsoft.com/office/drawing/2014/main" id="{7A57FD91-E8F3-4718-9733-198CC62A0ECE}"/>
              </a:ext>
            </a:extLst>
          </p:cNvPr>
          <p:cNvSpPr/>
          <p:nvPr/>
        </p:nvSpPr>
        <p:spPr>
          <a:xfrm>
            <a:off x="1778424" y="2016580"/>
            <a:ext cx="4317576" cy="857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Raw Medical Records</a:t>
            </a:r>
          </a:p>
          <a:p>
            <a:pPr algn="ctr"/>
            <a:r>
              <a:rPr lang="en-AU" sz="2000" dirty="0"/>
              <a:t>(e.g., patients’ names, gender, age, addresses and postcode)</a:t>
            </a:r>
          </a:p>
        </p:txBody>
      </p:sp>
      <p:sp>
        <p:nvSpPr>
          <p:cNvPr id="8" name="Rectangle 7">
            <a:extLst>
              <a:ext uri="{FF2B5EF4-FFF2-40B4-BE49-F238E27FC236}">
                <a16:creationId xmlns:a16="http://schemas.microsoft.com/office/drawing/2014/main" id="{271FD623-CE72-4AE1-AAE5-C577C80308F3}"/>
              </a:ext>
            </a:extLst>
          </p:cNvPr>
          <p:cNvSpPr/>
          <p:nvPr/>
        </p:nvSpPr>
        <p:spPr>
          <a:xfrm>
            <a:off x="9756140" y="2317836"/>
            <a:ext cx="1570356" cy="544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Public Data</a:t>
            </a:r>
          </a:p>
        </p:txBody>
      </p:sp>
      <p:cxnSp>
        <p:nvCxnSpPr>
          <p:cNvPr id="9" name="Straight Arrow Connector 8">
            <a:extLst>
              <a:ext uri="{FF2B5EF4-FFF2-40B4-BE49-F238E27FC236}">
                <a16:creationId xmlns:a16="http://schemas.microsoft.com/office/drawing/2014/main" id="{C00832B8-E1B9-48B9-B958-922B6796CFE8}"/>
              </a:ext>
            </a:extLst>
          </p:cNvPr>
          <p:cNvCxnSpPr>
            <a:cxnSpLocks/>
            <a:stCxn id="14" idx="2"/>
            <a:endCxn id="13" idx="0"/>
          </p:cNvCxnSpPr>
          <p:nvPr/>
        </p:nvCxnSpPr>
        <p:spPr>
          <a:xfrm flipH="1">
            <a:off x="1958976" y="1714500"/>
            <a:ext cx="15240" cy="15017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251B12F-63C9-4F2F-937D-FD2F0E3E9BBD}"/>
              </a:ext>
            </a:extLst>
          </p:cNvPr>
          <p:cNvSpPr/>
          <p:nvPr/>
        </p:nvSpPr>
        <p:spPr>
          <a:xfrm>
            <a:off x="779358" y="3216280"/>
            <a:ext cx="2359236" cy="8578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Data Anonymization</a:t>
            </a:r>
          </a:p>
        </p:txBody>
      </p:sp>
      <p:sp>
        <p:nvSpPr>
          <p:cNvPr id="14" name="Rectangle 13">
            <a:extLst>
              <a:ext uri="{FF2B5EF4-FFF2-40B4-BE49-F238E27FC236}">
                <a16:creationId xmlns:a16="http://schemas.microsoft.com/office/drawing/2014/main" id="{ADB84C43-1ABE-49D7-8669-1C00A47AC8A9}"/>
              </a:ext>
            </a:extLst>
          </p:cNvPr>
          <p:cNvSpPr/>
          <p:nvPr/>
        </p:nvSpPr>
        <p:spPr>
          <a:xfrm>
            <a:off x="551816" y="1071524"/>
            <a:ext cx="2844800" cy="6429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A Hospital</a:t>
            </a:r>
          </a:p>
        </p:txBody>
      </p:sp>
      <p:sp>
        <p:nvSpPr>
          <p:cNvPr id="15" name="Rectangle 14">
            <a:extLst>
              <a:ext uri="{FF2B5EF4-FFF2-40B4-BE49-F238E27FC236}">
                <a16:creationId xmlns:a16="http://schemas.microsoft.com/office/drawing/2014/main" id="{5701987E-BD70-41F2-BF87-B7F2AD3516B0}"/>
              </a:ext>
            </a:extLst>
          </p:cNvPr>
          <p:cNvSpPr/>
          <p:nvPr/>
        </p:nvSpPr>
        <p:spPr>
          <a:xfrm>
            <a:off x="536576" y="5558498"/>
            <a:ext cx="2844800" cy="8578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A Third-party </a:t>
            </a:r>
          </a:p>
          <a:p>
            <a:pPr algn="ctr"/>
            <a:r>
              <a:rPr lang="en-AU" sz="2000" dirty="0"/>
              <a:t>Data Analytics Company</a:t>
            </a:r>
          </a:p>
        </p:txBody>
      </p:sp>
      <p:cxnSp>
        <p:nvCxnSpPr>
          <p:cNvPr id="20" name="Straight Arrow Connector 19">
            <a:extLst>
              <a:ext uri="{FF2B5EF4-FFF2-40B4-BE49-F238E27FC236}">
                <a16:creationId xmlns:a16="http://schemas.microsoft.com/office/drawing/2014/main" id="{E5905AFD-2063-4721-9F48-CD131E31BCC9}"/>
              </a:ext>
            </a:extLst>
          </p:cNvPr>
          <p:cNvCxnSpPr>
            <a:cxnSpLocks/>
            <a:stCxn id="13" idx="2"/>
            <a:endCxn id="15" idx="0"/>
          </p:cNvCxnSpPr>
          <p:nvPr/>
        </p:nvCxnSpPr>
        <p:spPr>
          <a:xfrm>
            <a:off x="1958976" y="4074142"/>
            <a:ext cx="0" cy="148435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5089EEB-D93B-40E2-B3AC-F6A808C0E4F7}"/>
              </a:ext>
            </a:extLst>
          </p:cNvPr>
          <p:cNvSpPr/>
          <p:nvPr/>
        </p:nvSpPr>
        <p:spPr>
          <a:xfrm>
            <a:off x="8036348" y="1071524"/>
            <a:ext cx="3058372" cy="8578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A Third-party </a:t>
            </a:r>
          </a:p>
          <a:p>
            <a:pPr algn="ctr"/>
            <a:r>
              <a:rPr lang="en-AU" sz="2000" dirty="0"/>
              <a:t>Data Analytics Company</a:t>
            </a:r>
          </a:p>
        </p:txBody>
      </p:sp>
      <p:cxnSp>
        <p:nvCxnSpPr>
          <p:cNvPr id="24" name="Straight Arrow Connector 23">
            <a:extLst>
              <a:ext uri="{FF2B5EF4-FFF2-40B4-BE49-F238E27FC236}">
                <a16:creationId xmlns:a16="http://schemas.microsoft.com/office/drawing/2014/main" id="{1F6DDA6C-CFFD-4BDE-8FDF-4ADC078DCC8C}"/>
              </a:ext>
            </a:extLst>
          </p:cNvPr>
          <p:cNvCxnSpPr>
            <a:cxnSpLocks/>
            <a:stCxn id="23" idx="2"/>
            <a:endCxn id="27" idx="0"/>
          </p:cNvCxnSpPr>
          <p:nvPr/>
        </p:nvCxnSpPr>
        <p:spPr>
          <a:xfrm>
            <a:off x="9565534" y="1929386"/>
            <a:ext cx="0" cy="12868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69E2F1A-34FF-45BB-9DFA-AD47E0619198}"/>
              </a:ext>
            </a:extLst>
          </p:cNvPr>
          <p:cNvSpPr/>
          <p:nvPr/>
        </p:nvSpPr>
        <p:spPr>
          <a:xfrm>
            <a:off x="8036348" y="3216280"/>
            <a:ext cx="3058372" cy="8578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Individual Re-identification</a:t>
            </a:r>
          </a:p>
        </p:txBody>
      </p:sp>
      <p:cxnSp>
        <p:nvCxnSpPr>
          <p:cNvPr id="35" name="Straight Arrow Connector 34">
            <a:extLst>
              <a:ext uri="{FF2B5EF4-FFF2-40B4-BE49-F238E27FC236}">
                <a16:creationId xmlns:a16="http://schemas.microsoft.com/office/drawing/2014/main" id="{3929ABAF-1C73-4257-A2B1-767BCEAB1B9C}"/>
              </a:ext>
            </a:extLst>
          </p:cNvPr>
          <p:cNvCxnSpPr>
            <a:cxnSpLocks/>
            <a:stCxn id="38" idx="0"/>
          </p:cNvCxnSpPr>
          <p:nvPr/>
        </p:nvCxnSpPr>
        <p:spPr>
          <a:xfrm flipV="1">
            <a:off x="4247304" y="2635239"/>
            <a:ext cx="4806104" cy="158752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66F6659-896D-4A21-A987-A2FD1F88C729}"/>
              </a:ext>
            </a:extLst>
          </p:cNvPr>
          <p:cNvSpPr/>
          <p:nvPr/>
        </p:nvSpPr>
        <p:spPr>
          <a:xfrm>
            <a:off x="1974216" y="4222761"/>
            <a:ext cx="4546176" cy="1212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Anonymized Medical Records</a:t>
            </a:r>
          </a:p>
          <a:p>
            <a:pPr algn="ctr"/>
            <a:r>
              <a:rPr lang="en-AU" sz="2000" dirty="0"/>
              <a:t>(e.g., names and addresses are masked,</a:t>
            </a:r>
          </a:p>
          <a:p>
            <a:pPr algn="ctr"/>
            <a:r>
              <a:rPr lang="en-AU" sz="2000" dirty="0"/>
              <a:t>while gender, age and postcode are kept)</a:t>
            </a:r>
          </a:p>
        </p:txBody>
      </p:sp>
    </p:spTree>
    <p:extLst>
      <p:ext uri="{BB962C8B-B14F-4D97-AF65-F5344CB8AC3E}">
        <p14:creationId xmlns:p14="http://schemas.microsoft.com/office/powerpoint/2010/main" val="1275783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9E5344-939D-4389-AA3E-8709118DCB67}"/>
              </a:ext>
            </a:extLst>
          </p:cNvPr>
          <p:cNvSpPr>
            <a:spLocks noGrp="1"/>
          </p:cNvSpPr>
          <p:nvPr>
            <p:ph idx="1"/>
          </p:nvPr>
        </p:nvSpPr>
        <p:spPr>
          <a:xfrm>
            <a:off x="517519" y="1222395"/>
            <a:ext cx="9719786" cy="4522421"/>
          </a:xfrm>
        </p:spPr>
        <p:txBody>
          <a:bodyPr>
            <a:normAutofit/>
          </a:bodyPr>
          <a:lstStyle/>
          <a:p>
            <a:pPr lvl="1"/>
            <a:r>
              <a:rPr lang="en-AU" sz="2800" dirty="0"/>
              <a:t>Data anonymisation: </a:t>
            </a:r>
            <a:r>
              <a:rPr lang="en-US" sz="2800" dirty="0"/>
              <a:t>removing personal identifiers that may lead to an individual being identified</a:t>
            </a:r>
          </a:p>
          <a:p>
            <a:pPr lvl="1"/>
            <a:r>
              <a:rPr lang="en-AU" sz="2800" dirty="0"/>
              <a:t>Data anonymisation is NOT secure enough</a:t>
            </a:r>
          </a:p>
          <a:p>
            <a:pPr lvl="2"/>
            <a:r>
              <a:rPr lang="en-AU" sz="2800" dirty="0"/>
              <a:t>Secure multi-party computation</a:t>
            </a:r>
          </a:p>
          <a:p>
            <a:pPr lvl="2"/>
            <a:r>
              <a:rPr lang="en-AU" sz="2800" dirty="0"/>
              <a:t>Differential privacy</a:t>
            </a:r>
          </a:p>
          <a:p>
            <a:pPr lvl="2"/>
            <a:r>
              <a:rPr lang="en-AU" sz="2800" dirty="0"/>
              <a:t>Homomorphic encryption</a:t>
            </a:r>
          </a:p>
          <a:p>
            <a:pPr lvl="2"/>
            <a:endParaRPr lang="en-AU" sz="2600" dirty="0"/>
          </a:p>
          <a:p>
            <a:pPr marL="450000" lvl="1" indent="0">
              <a:buNone/>
            </a:pPr>
            <a:r>
              <a:rPr lang="en-US" sz="2600" dirty="0">
                <a:ea typeface="+mj-ea"/>
              </a:rPr>
              <a:t> </a:t>
            </a:r>
          </a:p>
          <a:p>
            <a:pPr marL="450000" lvl="1" indent="0">
              <a:buNone/>
            </a:pPr>
            <a:endParaRPr lang="en-AU" sz="2800" dirty="0">
              <a:ea typeface="+mj-ea"/>
            </a:endParaRPr>
          </a:p>
        </p:txBody>
      </p:sp>
      <p:sp>
        <p:nvSpPr>
          <p:cNvPr id="6" name="Title 1">
            <a:extLst>
              <a:ext uri="{FF2B5EF4-FFF2-40B4-BE49-F238E27FC236}">
                <a16:creationId xmlns:a16="http://schemas.microsoft.com/office/drawing/2014/main" id="{6CC0209C-BB32-4594-BE7A-2BFC959299CB}"/>
              </a:ext>
            </a:extLst>
          </p:cNvPr>
          <p:cNvSpPr>
            <a:spLocks noGrp="1"/>
          </p:cNvSpPr>
          <p:nvPr>
            <p:ph type="title"/>
          </p:nvPr>
        </p:nvSpPr>
        <p:spPr>
          <a:xfrm>
            <a:off x="1252330" y="21167"/>
            <a:ext cx="10185922" cy="966258"/>
          </a:xfrm>
        </p:spPr>
        <p:txBody>
          <a:bodyPr/>
          <a:lstStyle/>
          <a:p>
            <a:r>
              <a:rPr lang="en-AU" dirty="0"/>
              <a:t>Privacy Preserving</a:t>
            </a:r>
          </a:p>
        </p:txBody>
      </p:sp>
    </p:spTree>
    <p:extLst>
      <p:ext uri="{BB962C8B-B14F-4D97-AF65-F5344CB8AC3E}">
        <p14:creationId xmlns:p14="http://schemas.microsoft.com/office/powerpoint/2010/main" val="222040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E451-CAB5-489E-8029-85B18A4CDADB}"/>
              </a:ext>
            </a:extLst>
          </p:cNvPr>
          <p:cNvSpPr>
            <a:spLocks noGrp="1"/>
          </p:cNvSpPr>
          <p:nvPr>
            <p:ph type="title"/>
          </p:nvPr>
        </p:nvSpPr>
        <p:spPr>
          <a:xfrm>
            <a:off x="1104295" y="0"/>
            <a:ext cx="10353762" cy="1257300"/>
          </a:xfrm>
        </p:spPr>
        <p:txBody>
          <a:bodyPr/>
          <a:lstStyle/>
          <a:p>
            <a:r>
              <a:rPr lang="en-AU" dirty="0"/>
              <a:t>Secure Multi-party Computation</a:t>
            </a:r>
          </a:p>
        </p:txBody>
      </p:sp>
      <p:sp>
        <p:nvSpPr>
          <p:cNvPr id="3" name="Content Placeholder 2">
            <a:extLst>
              <a:ext uri="{FF2B5EF4-FFF2-40B4-BE49-F238E27FC236}">
                <a16:creationId xmlns:a16="http://schemas.microsoft.com/office/drawing/2014/main" id="{5705EF65-B9D6-4C8D-B798-6F1EF3344DD2}"/>
              </a:ext>
            </a:extLst>
          </p:cNvPr>
          <p:cNvSpPr>
            <a:spLocks noGrp="1"/>
          </p:cNvSpPr>
          <p:nvPr>
            <p:ph idx="1"/>
          </p:nvPr>
        </p:nvSpPr>
        <p:spPr>
          <a:xfrm>
            <a:off x="733943" y="1257300"/>
            <a:ext cx="9963755" cy="3714749"/>
          </a:xfrm>
        </p:spPr>
        <p:txBody>
          <a:bodyPr>
            <a:normAutofit/>
          </a:bodyPr>
          <a:lstStyle/>
          <a:p>
            <a:r>
              <a:rPr lang="en-US" sz="2800" dirty="0"/>
              <a:t>Secure multi-party computation is a privacy concept that distributes a computation across multiple users where no user can see the other users' data.</a:t>
            </a:r>
          </a:p>
        </p:txBody>
      </p:sp>
    </p:spTree>
    <p:extLst>
      <p:ext uri="{BB962C8B-B14F-4D97-AF65-F5344CB8AC3E}">
        <p14:creationId xmlns:p14="http://schemas.microsoft.com/office/powerpoint/2010/main" val="1077353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E451-CAB5-489E-8029-85B18A4CDADB}"/>
              </a:ext>
            </a:extLst>
          </p:cNvPr>
          <p:cNvSpPr>
            <a:spLocks noGrp="1"/>
          </p:cNvSpPr>
          <p:nvPr>
            <p:ph type="title"/>
          </p:nvPr>
        </p:nvSpPr>
        <p:spPr>
          <a:xfrm>
            <a:off x="1104295" y="0"/>
            <a:ext cx="10353762" cy="1257300"/>
          </a:xfrm>
        </p:spPr>
        <p:txBody>
          <a:bodyPr/>
          <a:lstStyle/>
          <a:p>
            <a:r>
              <a:rPr lang="en-AU" dirty="0"/>
              <a:t>Secure Multi-party Computation</a:t>
            </a:r>
          </a:p>
        </p:txBody>
      </p:sp>
      <p:sp>
        <p:nvSpPr>
          <p:cNvPr id="3" name="Content Placeholder 2">
            <a:extLst>
              <a:ext uri="{FF2B5EF4-FFF2-40B4-BE49-F238E27FC236}">
                <a16:creationId xmlns:a16="http://schemas.microsoft.com/office/drawing/2014/main" id="{5705EF65-B9D6-4C8D-B798-6F1EF3344DD2}"/>
              </a:ext>
            </a:extLst>
          </p:cNvPr>
          <p:cNvSpPr>
            <a:spLocks noGrp="1"/>
          </p:cNvSpPr>
          <p:nvPr>
            <p:ph idx="1"/>
          </p:nvPr>
        </p:nvSpPr>
        <p:spPr>
          <a:xfrm>
            <a:off x="733943" y="1257300"/>
            <a:ext cx="9963755" cy="4977245"/>
          </a:xfrm>
        </p:spPr>
        <p:txBody>
          <a:bodyPr>
            <a:normAutofit/>
          </a:bodyPr>
          <a:lstStyle/>
          <a:p>
            <a:r>
              <a:rPr lang="en-US" sz="2800" dirty="0"/>
              <a:t>Secure multi-party computation is a privacy concept that distributes a computation across multiple users where no user can see the other users' data.</a:t>
            </a:r>
          </a:p>
          <a:p>
            <a:pPr lvl="1"/>
            <a:r>
              <a:rPr lang="en-US" sz="2600" dirty="0"/>
              <a:t>e.g., </a:t>
            </a:r>
            <a:r>
              <a:rPr lang="en-US" sz="2800" dirty="0"/>
              <a:t>Additive secret sharing </a:t>
            </a:r>
          </a:p>
          <a:p>
            <a:endParaRPr lang="en-US" sz="2800" dirty="0"/>
          </a:p>
          <a:p>
            <a:r>
              <a:rPr lang="en-US" sz="2800" dirty="0"/>
              <a:t>Additive Secret Sharing refers to the division of a secret and its distribution among a group of independent participants. </a:t>
            </a:r>
          </a:p>
        </p:txBody>
      </p:sp>
    </p:spTree>
    <p:extLst>
      <p:ext uri="{BB962C8B-B14F-4D97-AF65-F5344CB8AC3E}">
        <p14:creationId xmlns:p14="http://schemas.microsoft.com/office/powerpoint/2010/main" val="3461407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F3337-D202-49F4-B586-B90CFA38A20B}"/>
              </a:ext>
            </a:extLst>
          </p:cNvPr>
          <p:cNvSpPr>
            <a:spLocks noGrp="1"/>
          </p:cNvSpPr>
          <p:nvPr>
            <p:ph type="title"/>
          </p:nvPr>
        </p:nvSpPr>
        <p:spPr>
          <a:xfrm>
            <a:off x="1199545" y="57151"/>
            <a:ext cx="10353762" cy="1062335"/>
          </a:xfrm>
        </p:spPr>
        <p:txBody>
          <a:bodyPr/>
          <a:lstStyle/>
          <a:p>
            <a:r>
              <a:rPr lang="en-AU" dirty="0"/>
              <a:t>Secure Multi-party Computation</a:t>
            </a:r>
          </a:p>
        </p:txBody>
      </p:sp>
      <p:sp>
        <p:nvSpPr>
          <p:cNvPr id="3" name="Content Placeholder 2">
            <a:extLst>
              <a:ext uri="{FF2B5EF4-FFF2-40B4-BE49-F238E27FC236}">
                <a16:creationId xmlns:a16="http://schemas.microsoft.com/office/drawing/2014/main" id="{FD95B780-4F46-48E4-8A07-635D534C3326}"/>
              </a:ext>
            </a:extLst>
          </p:cNvPr>
          <p:cNvSpPr>
            <a:spLocks noGrp="1"/>
          </p:cNvSpPr>
          <p:nvPr>
            <p:ph idx="1"/>
          </p:nvPr>
        </p:nvSpPr>
        <p:spPr>
          <a:xfrm>
            <a:off x="734686" y="1179515"/>
            <a:ext cx="10353762" cy="2240032"/>
          </a:xfrm>
        </p:spPr>
        <p:txBody>
          <a:bodyPr>
            <a:normAutofit/>
          </a:bodyPr>
          <a:lstStyle/>
          <a:p>
            <a:r>
              <a:rPr lang="en-AU" sz="2800" dirty="0"/>
              <a:t>Situation: Three </a:t>
            </a:r>
            <a:r>
              <a:rPr lang="en-AU" sz="2800" dirty="0" err="1"/>
              <a:t>coworkers</a:t>
            </a:r>
            <a:r>
              <a:rPr lang="en-AU" sz="2800" dirty="0"/>
              <a:t>--Alice, Bob and Penguin—want to compute their average hourly rate </a:t>
            </a:r>
          </a:p>
          <a:p>
            <a:r>
              <a:rPr lang="en-AU" sz="2800" dirty="0"/>
              <a:t>Requirement: They do not want to reveal their rate to each other or a third-party.</a:t>
            </a:r>
          </a:p>
        </p:txBody>
      </p:sp>
      <p:pic>
        <p:nvPicPr>
          <p:cNvPr id="3076" name="Picture 4" descr="The Most Quotable Sayings From Alice in Wonderland | Disney Quotes">
            <a:extLst>
              <a:ext uri="{FF2B5EF4-FFF2-40B4-BE49-F238E27FC236}">
                <a16:creationId xmlns:a16="http://schemas.microsoft.com/office/drawing/2014/main" id="{4A953912-B02E-422B-B640-1C8F46FF9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508125" y="3785475"/>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5D4AF9A-B5A4-4DDF-B564-FF165CEEA72F}"/>
              </a:ext>
            </a:extLst>
          </p:cNvPr>
          <p:cNvSpPr txBox="1"/>
          <p:nvPr/>
        </p:nvSpPr>
        <p:spPr>
          <a:xfrm>
            <a:off x="1445092" y="5497018"/>
            <a:ext cx="1714500" cy="830997"/>
          </a:xfrm>
          <a:prstGeom prst="rect">
            <a:avLst/>
          </a:prstGeom>
          <a:noFill/>
        </p:spPr>
        <p:txBody>
          <a:bodyPr wrap="square">
            <a:spAutoFit/>
          </a:bodyPr>
          <a:lstStyle/>
          <a:p>
            <a:pPr algn="ctr"/>
            <a:r>
              <a:rPr lang="en-AU" sz="2400" dirty="0"/>
              <a:t>Alice (A)</a:t>
            </a:r>
          </a:p>
          <a:p>
            <a:pPr algn="ctr"/>
            <a:r>
              <a:rPr lang="en-AU" sz="2400" dirty="0"/>
              <a:t>$50</a:t>
            </a:r>
            <a:endParaRPr lang="en-AU" dirty="0"/>
          </a:p>
        </p:txBody>
      </p:sp>
      <p:sp>
        <p:nvSpPr>
          <p:cNvPr id="9" name="TextBox 8">
            <a:extLst>
              <a:ext uri="{FF2B5EF4-FFF2-40B4-BE49-F238E27FC236}">
                <a16:creationId xmlns:a16="http://schemas.microsoft.com/office/drawing/2014/main" id="{00E95105-A102-4075-8B1F-9AD7A2841871}"/>
              </a:ext>
            </a:extLst>
          </p:cNvPr>
          <p:cNvSpPr txBox="1"/>
          <p:nvPr/>
        </p:nvSpPr>
        <p:spPr>
          <a:xfrm>
            <a:off x="5181684" y="5562958"/>
            <a:ext cx="1828630" cy="830997"/>
          </a:xfrm>
          <a:prstGeom prst="rect">
            <a:avLst/>
          </a:prstGeom>
          <a:noFill/>
        </p:spPr>
        <p:txBody>
          <a:bodyPr wrap="square">
            <a:spAutoFit/>
          </a:bodyPr>
          <a:lstStyle/>
          <a:p>
            <a:pPr algn="ctr"/>
            <a:r>
              <a:rPr lang="en-AU" sz="2400" dirty="0"/>
              <a:t>Bob (B)</a:t>
            </a:r>
          </a:p>
          <a:p>
            <a:pPr algn="ctr"/>
            <a:r>
              <a:rPr lang="en-AU" sz="2400" dirty="0"/>
              <a:t>$120</a:t>
            </a:r>
          </a:p>
        </p:txBody>
      </p:sp>
      <p:sp>
        <p:nvSpPr>
          <p:cNvPr id="10" name="TextBox 9">
            <a:extLst>
              <a:ext uri="{FF2B5EF4-FFF2-40B4-BE49-F238E27FC236}">
                <a16:creationId xmlns:a16="http://schemas.microsoft.com/office/drawing/2014/main" id="{B4BAD64F-AC8F-4525-B881-7DD584DC9B0E}"/>
              </a:ext>
            </a:extLst>
          </p:cNvPr>
          <p:cNvSpPr txBox="1"/>
          <p:nvPr/>
        </p:nvSpPr>
        <p:spPr>
          <a:xfrm>
            <a:off x="8757185" y="5560003"/>
            <a:ext cx="2026722" cy="830997"/>
          </a:xfrm>
          <a:prstGeom prst="rect">
            <a:avLst/>
          </a:prstGeom>
          <a:noFill/>
        </p:spPr>
        <p:txBody>
          <a:bodyPr wrap="square">
            <a:spAutoFit/>
          </a:bodyPr>
          <a:lstStyle/>
          <a:p>
            <a:pPr algn="ctr"/>
            <a:r>
              <a:rPr lang="en-AU" sz="2400" dirty="0"/>
              <a:t>Penguin (P)</a:t>
            </a:r>
          </a:p>
          <a:p>
            <a:pPr algn="ctr"/>
            <a:r>
              <a:rPr lang="en-AU" sz="2400" dirty="0"/>
              <a:t>$180</a:t>
            </a:r>
          </a:p>
        </p:txBody>
      </p:sp>
      <p:pic>
        <p:nvPicPr>
          <p:cNvPr id="11" name="Picture 10">
            <a:extLst>
              <a:ext uri="{FF2B5EF4-FFF2-40B4-BE49-F238E27FC236}">
                <a16:creationId xmlns:a16="http://schemas.microsoft.com/office/drawing/2014/main" id="{A1FD7C39-3638-4692-9517-9B4805A35B5A}"/>
              </a:ext>
            </a:extLst>
          </p:cNvPr>
          <p:cNvPicPr>
            <a:picLocks noChangeAspect="1"/>
          </p:cNvPicPr>
          <p:nvPr/>
        </p:nvPicPr>
        <p:blipFill>
          <a:blip r:embed="rId4"/>
          <a:stretch>
            <a:fillRect/>
          </a:stretch>
        </p:blipFill>
        <p:spPr>
          <a:xfrm>
            <a:off x="5360589" y="3785474"/>
            <a:ext cx="1470821" cy="1714499"/>
          </a:xfrm>
          <a:prstGeom prst="rect">
            <a:avLst/>
          </a:prstGeom>
        </p:spPr>
      </p:pic>
      <p:pic>
        <p:nvPicPr>
          <p:cNvPr id="5" name="Picture 4">
            <a:extLst>
              <a:ext uri="{FF2B5EF4-FFF2-40B4-BE49-F238E27FC236}">
                <a16:creationId xmlns:a16="http://schemas.microsoft.com/office/drawing/2014/main" id="{8724B22B-0420-49C9-9A22-7AFA974313A2}"/>
              </a:ext>
            </a:extLst>
          </p:cNvPr>
          <p:cNvPicPr>
            <a:picLocks noChangeAspect="1"/>
          </p:cNvPicPr>
          <p:nvPr/>
        </p:nvPicPr>
        <p:blipFill>
          <a:blip r:embed="rId5"/>
          <a:stretch>
            <a:fillRect/>
          </a:stretch>
        </p:blipFill>
        <p:spPr>
          <a:xfrm>
            <a:off x="9056072" y="3785474"/>
            <a:ext cx="1428949" cy="1714500"/>
          </a:xfrm>
          <a:prstGeom prst="rect">
            <a:avLst/>
          </a:prstGeom>
        </p:spPr>
      </p:pic>
    </p:spTree>
    <p:extLst>
      <p:ext uri="{BB962C8B-B14F-4D97-AF65-F5344CB8AC3E}">
        <p14:creationId xmlns:p14="http://schemas.microsoft.com/office/powerpoint/2010/main" val="3123700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F3337-D202-49F4-B586-B90CFA38A20B}"/>
              </a:ext>
            </a:extLst>
          </p:cNvPr>
          <p:cNvSpPr>
            <a:spLocks noGrp="1"/>
          </p:cNvSpPr>
          <p:nvPr>
            <p:ph type="title"/>
          </p:nvPr>
        </p:nvSpPr>
        <p:spPr>
          <a:xfrm>
            <a:off x="1249319" y="0"/>
            <a:ext cx="10353762" cy="1257300"/>
          </a:xfrm>
        </p:spPr>
        <p:txBody>
          <a:bodyPr/>
          <a:lstStyle/>
          <a:p>
            <a:r>
              <a:rPr lang="en-AU" dirty="0"/>
              <a:t>Secure Multi-party Computation</a:t>
            </a:r>
          </a:p>
        </p:txBody>
      </p:sp>
      <p:sp>
        <p:nvSpPr>
          <p:cNvPr id="3" name="Content Placeholder 2">
            <a:extLst>
              <a:ext uri="{FF2B5EF4-FFF2-40B4-BE49-F238E27FC236}">
                <a16:creationId xmlns:a16="http://schemas.microsoft.com/office/drawing/2014/main" id="{FD95B780-4F46-48E4-8A07-635D534C3326}"/>
              </a:ext>
            </a:extLst>
          </p:cNvPr>
          <p:cNvSpPr>
            <a:spLocks noGrp="1"/>
          </p:cNvSpPr>
          <p:nvPr>
            <p:ph idx="1"/>
          </p:nvPr>
        </p:nvSpPr>
        <p:spPr>
          <a:xfrm>
            <a:off x="512719" y="1257300"/>
            <a:ext cx="9223296" cy="3578469"/>
          </a:xfrm>
        </p:spPr>
        <p:txBody>
          <a:bodyPr>
            <a:normAutofit/>
          </a:bodyPr>
          <a:lstStyle/>
          <a:p>
            <a:r>
              <a:rPr lang="en-AU" sz="2400" dirty="0"/>
              <a:t>Steps:</a:t>
            </a:r>
          </a:p>
          <a:p>
            <a:pPr marL="450000" lvl="1" indent="0">
              <a:buNone/>
            </a:pPr>
            <a:r>
              <a:rPr lang="en-AU" sz="2400" dirty="0"/>
              <a:t>1. Each staff split their rate randomly into n (n=3) secret shares</a:t>
            </a:r>
          </a:p>
          <a:p>
            <a:pPr marL="72900" indent="0">
              <a:buNone/>
            </a:pPr>
            <a:r>
              <a:rPr lang="en-AU" sz="2400" dirty="0"/>
              <a:t>		A: 	$50</a:t>
            </a:r>
          </a:p>
          <a:p>
            <a:pPr marL="72900" indent="0">
              <a:buNone/>
            </a:pPr>
            <a:r>
              <a:rPr lang="en-AU" sz="2400" dirty="0"/>
              <a:t>		B: 	$120 </a:t>
            </a:r>
          </a:p>
          <a:p>
            <a:pPr marL="72900" indent="0">
              <a:buNone/>
            </a:pPr>
            <a:r>
              <a:rPr lang="en-AU" sz="2400" dirty="0"/>
              <a:t>		P:   $180</a:t>
            </a:r>
            <a:endParaRPr lang="en-AU" sz="2800" dirty="0"/>
          </a:p>
          <a:p>
            <a:pPr marL="72900" indent="0">
              <a:buNone/>
            </a:pPr>
            <a:endParaRPr lang="en-AU" dirty="0"/>
          </a:p>
        </p:txBody>
      </p:sp>
    </p:spTree>
    <p:extLst>
      <p:ext uri="{BB962C8B-B14F-4D97-AF65-F5344CB8AC3E}">
        <p14:creationId xmlns:p14="http://schemas.microsoft.com/office/powerpoint/2010/main" val="1082766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F3337-D202-49F4-B586-B90CFA38A20B}"/>
              </a:ext>
            </a:extLst>
          </p:cNvPr>
          <p:cNvSpPr>
            <a:spLocks noGrp="1"/>
          </p:cNvSpPr>
          <p:nvPr>
            <p:ph type="title"/>
          </p:nvPr>
        </p:nvSpPr>
        <p:spPr>
          <a:xfrm>
            <a:off x="1249319" y="0"/>
            <a:ext cx="10353762" cy="1257300"/>
          </a:xfrm>
        </p:spPr>
        <p:txBody>
          <a:bodyPr/>
          <a:lstStyle/>
          <a:p>
            <a:r>
              <a:rPr lang="en-AU" dirty="0"/>
              <a:t>Secure Multi-party Computation</a:t>
            </a:r>
          </a:p>
        </p:txBody>
      </p:sp>
      <p:sp>
        <p:nvSpPr>
          <p:cNvPr id="3" name="Content Placeholder 2">
            <a:extLst>
              <a:ext uri="{FF2B5EF4-FFF2-40B4-BE49-F238E27FC236}">
                <a16:creationId xmlns:a16="http://schemas.microsoft.com/office/drawing/2014/main" id="{FD95B780-4F46-48E4-8A07-635D534C3326}"/>
              </a:ext>
            </a:extLst>
          </p:cNvPr>
          <p:cNvSpPr>
            <a:spLocks noGrp="1"/>
          </p:cNvSpPr>
          <p:nvPr>
            <p:ph idx="1"/>
          </p:nvPr>
        </p:nvSpPr>
        <p:spPr>
          <a:xfrm>
            <a:off x="588919" y="1257300"/>
            <a:ext cx="10084944" cy="3714749"/>
          </a:xfrm>
        </p:spPr>
        <p:txBody>
          <a:bodyPr>
            <a:normAutofit fontScale="92500" lnSpcReduction="20000"/>
          </a:bodyPr>
          <a:lstStyle/>
          <a:p>
            <a:r>
              <a:rPr lang="en-AU" sz="3000" dirty="0"/>
              <a:t>Steps:</a:t>
            </a:r>
          </a:p>
          <a:p>
            <a:pPr marL="450000" lvl="1" indent="0">
              <a:buNone/>
            </a:pPr>
            <a:r>
              <a:rPr lang="en-AU" sz="3000" dirty="0"/>
              <a:t>1. Each staff split their rate randomly into 3 secret shares</a:t>
            </a:r>
          </a:p>
          <a:p>
            <a:pPr marL="72900" indent="0">
              <a:buNone/>
            </a:pPr>
            <a:r>
              <a:rPr lang="en-AU" sz="3000" dirty="0"/>
              <a:t>		A: 	$50    -&gt; $10, $5,      $35</a:t>
            </a:r>
          </a:p>
          <a:p>
            <a:pPr marL="72900" indent="0">
              <a:buNone/>
            </a:pPr>
            <a:r>
              <a:rPr lang="en-AU" sz="3000" dirty="0"/>
              <a:t>		B: 	$120  -&gt; $25, $100, -$5</a:t>
            </a:r>
          </a:p>
          <a:p>
            <a:pPr marL="72900" indent="0">
              <a:buNone/>
            </a:pPr>
            <a:r>
              <a:rPr lang="en-AU" sz="3000" dirty="0"/>
              <a:t>		P:   $180 -&gt; $10, $100,  $70</a:t>
            </a:r>
          </a:p>
          <a:p>
            <a:pPr marL="72900" indent="0">
              <a:buNone/>
            </a:pPr>
            <a:r>
              <a:rPr lang="en-AU" sz="3000" dirty="0"/>
              <a:t>    2. Each staff keeps one secret share and distributes the remaining two secret shares to the other two staffs.</a:t>
            </a:r>
          </a:p>
          <a:p>
            <a:pPr marL="72900" indent="0">
              <a:buNone/>
            </a:pPr>
            <a:endParaRPr lang="en-AU" sz="2800" dirty="0"/>
          </a:p>
          <a:p>
            <a:pPr marL="72900" indent="0">
              <a:buNone/>
            </a:pPr>
            <a:endParaRPr lang="en-AU" sz="2800" dirty="0"/>
          </a:p>
          <a:p>
            <a:pPr marL="72900" indent="0">
              <a:buNone/>
            </a:pPr>
            <a:endParaRPr lang="en-AU" dirty="0"/>
          </a:p>
        </p:txBody>
      </p:sp>
    </p:spTree>
    <p:extLst>
      <p:ext uri="{BB962C8B-B14F-4D97-AF65-F5344CB8AC3E}">
        <p14:creationId xmlns:p14="http://schemas.microsoft.com/office/powerpoint/2010/main" val="3935849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F3337-D202-49F4-B586-B90CFA38A20B}"/>
              </a:ext>
            </a:extLst>
          </p:cNvPr>
          <p:cNvSpPr>
            <a:spLocks noGrp="1"/>
          </p:cNvSpPr>
          <p:nvPr>
            <p:ph type="title"/>
          </p:nvPr>
        </p:nvSpPr>
        <p:spPr>
          <a:xfrm>
            <a:off x="1249319" y="0"/>
            <a:ext cx="10353762" cy="1257300"/>
          </a:xfrm>
        </p:spPr>
        <p:txBody>
          <a:bodyPr/>
          <a:lstStyle/>
          <a:p>
            <a:r>
              <a:rPr lang="en-AU" dirty="0"/>
              <a:t>Secure Multi-party Computation</a:t>
            </a:r>
          </a:p>
        </p:txBody>
      </p:sp>
      <p:sp>
        <p:nvSpPr>
          <p:cNvPr id="3" name="Content Placeholder 2">
            <a:extLst>
              <a:ext uri="{FF2B5EF4-FFF2-40B4-BE49-F238E27FC236}">
                <a16:creationId xmlns:a16="http://schemas.microsoft.com/office/drawing/2014/main" id="{FD95B780-4F46-48E4-8A07-635D534C3326}"/>
              </a:ext>
            </a:extLst>
          </p:cNvPr>
          <p:cNvSpPr>
            <a:spLocks noGrp="1"/>
          </p:cNvSpPr>
          <p:nvPr>
            <p:ph idx="1"/>
          </p:nvPr>
        </p:nvSpPr>
        <p:spPr>
          <a:xfrm>
            <a:off x="588919" y="1257301"/>
            <a:ext cx="10084944" cy="975946"/>
          </a:xfrm>
        </p:spPr>
        <p:txBody>
          <a:bodyPr>
            <a:normAutofit/>
          </a:bodyPr>
          <a:lstStyle/>
          <a:p>
            <a:r>
              <a:rPr lang="en-AU" sz="3000" dirty="0"/>
              <a:t>After secret sharing is completed:</a:t>
            </a:r>
          </a:p>
          <a:p>
            <a:pPr marL="72900" indent="0">
              <a:buNone/>
            </a:pPr>
            <a:endParaRPr lang="en-AU" sz="2800" dirty="0"/>
          </a:p>
          <a:p>
            <a:pPr marL="72900" indent="0">
              <a:buNone/>
            </a:pPr>
            <a:endParaRPr lang="en-AU" sz="2800" dirty="0"/>
          </a:p>
          <a:p>
            <a:pPr marL="72900" indent="0">
              <a:buNone/>
            </a:pPr>
            <a:endParaRPr lang="en-AU" dirty="0"/>
          </a:p>
        </p:txBody>
      </p:sp>
      <p:graphicFrame>
        <p:nvGraphicFramePr>
          <p:cNvPr id="5" name="Table 5">
            <a:extLst>
              <a:ext uri="{FF2B5EF4-FFF2-40B4-BE49-F238E27FC236}">
                <a16:creationId xmlns:a16="http://schemas.microsoft.com/office/drawing/2014/main" id="{556E0B31-B793-4223-9919-840187E53158}"/>
              </a:ext>
            </a:extLst>
          </p:cNvPr>
          <p:cNvGraphicFramePr>
            <a:graphicFrameLocks noGrp="1"/>
          </p:cNvGraphicFramePr>
          <p:nvPr>
            <p:extLst>
              <p:ext uri="{D42A27DB-BD31-4B8C-83A1-F6EECF244321}">
                <p14:modId xmlns:p14="http://schemas.microsoft.com/office/powerpoint/2010/main" val="1251438907"/>
              </p:ext>
            </p:extLst>
          </p:nvPr>
        </p:nvGraphicFramePr>
        <p:xfrm>
          <a:off x="3009817" y="2158512"/>
          <a:ext cx="5243148" cy="2338756"/>
        </p:xfrm>
        <a:graphic>
          <a:graphicData uri="http://schemas.openxmlformats.org/drawingml/2006/table">
            <a:tbl>
              <a:tblPr firstRow="1" bandRow="1">
                <a:tableStyleId>{F5AB1C69-6EDB-4FF4-983F-18BD219EF322}</a:tableStyleId>
              </a:tblPr>
              <a:tblGrid>
                <a:gridCol w="1747716">
                  <a:extLst>
                    <a:ext uri="{9D8B030D-6E8A-4147-A177-3AD203B41FA5}">
                      <a16:colId xmlns:a16="http://schemas.microsoft.com/office/drawing/2014/main" val="2531774165"/>
                    </a:ext>
                  </a:extLst>
                </a:gridCol>
                <a:gridCol w="1747716">
                  <a:extLst>
                    <a:ext uri="{9D8B030D-6E8A-4147-A177-3AD203B41FA5}">
                      <a16:colId xmlns:a16="http://schemas.microsoft.com/office/drawing/2014/main" val="123721623"/>
                    </a:ext>
                  </a:extLst>
                </a:gridCol>
                <a:gridCol w="1747716">
                  <a:extLst>
                    <a:ext uri="{9D8B030D-6E8A-4147-A177-3AD203B41FA5}">
                      <a16:colId xmlns:a16="http://schemas.microsoft.com/office/drawing/2014/main" val="2657161149"/>
                    </a:ext>
                  </a:extLst>
                </a:gridCol>
              </a:tblGrid>
              <a:tr h="584689">
                <a:tc>
                  <a:txBody>
                    <a:bodyPr/>
                    <a:lstStyle/>
                    <a:p>
                      <a:r>
                        <a:rPr lang="en-AU" sz="2400" dirty="0"/>
                        <a:t>A</a:t>
                      </a:r>
                    </a:p>
                  </a:txBody>
                  <a:tcPr>
                    <a:solidFill>
                      <a:schemeClr val="bg1"/>
                    </a:solidFill>
                  </a:tcPr>
                </a:tc>
                <a:tc>
                  <a:txBody>
                    <a:bodyPr/>
                    <a:lstStyle/>
                    <a:p>
                      <a:r>
                        <a:rPr lang="en-AU" sz="2400" dirty="0"/>
                        <a:t>B</a:t>
                      </a:r>
                    </a:p>
                  </a:txBody>
                  <a:tcPr>
                    <a:solidFill>
                      <a:schemeClr val="bg1"/>
                    </a:solidFill>
                  </a:tcPr>
                </a:tc>
                <a:tc>
                  <a:txBody>
                    <a:bodyPr/>
                    <a:lstStyle/>
                    <a:p>
                      <a:r>
                        <a:rPr lang="en-AU" sz="2400" dirty="0"/>
                        <a:t>P</a:t>
                      </a:r>
                    </a:p>
                  </a:txBody>
                  <a:tcPr>
                    <a:solidFill>
                      <a:schemeClr val="bg1"/>
                    </a:solidFill>
                  </a:tcPr>
                </a:tc>
                <a:extLst>
                  <a:ext uri="{0D108BD9-81ED-4DB2-BD59-A6C34878D82A}">
                    <a16:rowId xmlns:a16="http://schemas.microsoft.com/office/drawing/2014/main" val="1954785272"/>
                  </a:ext>
                </a:extLst>
              </a:tr>
              <a:tr h="584689">
                <a:tc>
                  <a:txBody>
                    <a:bodyPr/>
                    <a:lstStyle/>
                    <a:p>
                      <a:r>
                        <a:rPr lang="en-AU" sz="2400" b="1" dirty="0">
                          <a:solidFill>
                            <a:srgbClr val="FF0000"/>
                          </a:solidFill>
                        </a:rPr>
                        <a:t>5</a:t>
                      </a:r>
                    </a:p>
                  </a:txBody>
                  <a:tcPr/>
                </a:tc>
                <a:tc>
                  <a:txBody>
                    <a:bodyPr/>
                    <a:lstStyle/>
                    <a:p>
                      <a:r>
                        <a:rPr lang="en-AU" sz="2400" dirty="0"/>
                        <a:t>35</a:t>
                      </a:r>
                    </a:p>
                  </a:txBody>
                  <a:tcPr/>
                </a:tc>
                <a:tc>
                  <a:txBody>
                    <a:bodyPr/>
                    <a:lstStyle/>
                    <a:p>
                      <a:r>
                        <a:rPr lang="en-AU" sz="2400" dirty="0"/>
                        <a:t>10</a:t>
                      </a:r>
                    </a:p>
                  </a:txBody>
                  <a:tcPr/>
                </a:tc>
                <a:extLst>
                  <a:ext uri="{0D108BD9-81ED-4DB2-BD59-A6C34878D82A}">
                    <a16:rowId xmlns:a16="http://schemas.microsoft.com/office/drawing/2014/main" val="3305838824"/>
                  </a:ext>
                </a:extLst>
              </a:tr>
              <a:tr h="584689">
                <a:tc>
                  <a:txBody>
                    <a:bodyPr/>
                    <a:lstStyle/>
                    <a:p>
                      <a:r>
                        <a:rPr lang="en-AU" sz="2400" dirty="0"/>
                        <a:t>100</a:t>
                      </a:r>
                    </a:p>
                  </a:txBody>
                  <a:tcPr/>
                </a:tc>
                <a:tc>
                  <a:txBody>
                    <a:bodyPr/>
                    <a:lstStyle/>
                    <a:p>
                      <a:r>
                        <a:rPr lang="en-AU" sz="2400" dirty="0">
                          <a:solidFill>
                            <a:srgbClr val="FF0000"/>
                          </a:solidFill>
                        </a:rPr>
                        <a:t>25</a:t>
                      </a:r>
                    </a:p>
                  </a:txBody>
                  <a:tcPr/>
                </a:tc>
                <a:tc>
                  <a:txBody>
                    <a:bodyPr/>
                    <a:lstStyle/>
                    <a:p>
                      <a:r>
                        <a:rPr lang="en-AU" sz="2400" dirty="0"/>
                        <a:t>-5</a:t>
                      </a:r>
                    </a:p>
                  </a:txBody>
                  <a:tcPr/>
                </a:tc>
                <a:extLst>
                  <a:ext uri="{0D108BD9-81ED-4DB2-BD59-A6C34878D82A}">
                    <a16:rowId xmlns:a16="http://schemas.microsoft.com/office/drawing/2014/main" val="625628737"/>
                  </a:ext>
                </a:extLst>
              </a:tr>
              <a:tr h="584689">
                <a:tc>
                  <a:txBody>
                    <a:bodyPr/>
                    <a:lstStyle/>
                    <a:p>
                      <a:r>
                        <a:rPr lang="en-AU" sz="2400" dirty="0"/>
                        <a:t>70</a:t>
                      </a:r>
                    </a:p>
                  </a:txBody>
                  <a:tcPr/>
                </a:tc>
                <a:tc>
                  <a:txBody>
                    <a:bodyPr/>
                    <a:lstStyle/>
                    <a:p>
                      <a:r>
                        <a:rPr lang="en-AU" sz="2400" dirty="0"/>
                        <a:t>10</a:t>
                      </a:r>
                    </a:p>
                  </a:txBody>
                  <a:tcPr/>
                </a:tc>
                <a:tc>
                  <a:txBody>
                    <a:bodyPr/>
                    <a:lstStyle/>
                    <a:p>
                      <a:r>
                        <a:rPr lang="en-AU" sz="2400" dirty="0">
                          <a:solidFill>
                            <a:srgbClr val="FF0000"/>
                          </a:solidFill>
                        </a:rPr>
                        <a:t>100</a:t>
                      </a:r>
                    </a:p>
                  </a:txBody>
                  <a:tcPr/>
                </a:tc>
                <a:extLst>
                  <a:ext uri="{0D108BD9-81ED-4DB2-BD59-A6C34878D82A}">
                    <a16:rowId xmlns:a16="http://schemas.microsoft.com/office/drawing/2014/main" val="3476301968"/>
                  </a:ext>
                </a:extLst>
              </a:tr>
            </a:tbl>
          </a:graphicData>
        </a:graphic>
      </p:graphicFrame>
      <p:sp>
        <p:nvSpPr>
          <p:cNvPr id="6" name="Rectangle 5">
            <a:extLst>
              <a:ext uri="{FF2B5EF4-FFF2-40B4-BE49-F238E27FC236}">
                <a16:creationId xmlns:a16="http://schemas.microsoft.com/office/drawing/2014/main" id="{C178BE69-272C-4A17-9DC2-C9A2F97A0332}"/>
              </a:ext>
            </a:extLst>
          </p:cNvPr>
          <p:cNvSpPr/>
          <p:nvPr/>
        </p:nvSpPr>
        <p:spPr>
          <a:xfrm>
            <a:off x="1124837" y="2778370"/>
            <a:ext cx="2227963" cy="498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A = 50</a:t>
            </a:r>
          </a:p>
        </p:txBody>
      </p:sp>
      <p:sp>
        <p:nvSpPr>
          <p:cNvPr id="7" name="Rectangle 6">
            <a:extLst>
              <a:ext uri="{FF2B5EF4-FFF2-40B4-BE49-F238E27FC236}">
                <a16:creationId xmlns:a16="http://schemas.microsoft.com/office/drawing/2014/main" id="{FEE7FE1D-F98B-45A7-A1F8-C296CBA95000}"/>
              </a:ext>
            </a:extLst>
          </p:cNvPr>
          <p:cNvSpPr/>
          <p:nvPr/>
        </p:nvSpPr>
        <p:spPr>
          <a:xfrm>
            <a:off x="1233278" y="3385040"/>
            <a:ext cx="2173411" cy="404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B = 120</a:t>
            </a:r>
          </a:p>
        </p:txBody>
      </p:sp>
      <p:sp>
        <p:nvSpPr>
          <p:cNvPr id="8" name="Rectangle 7">
            <a:extLst>
              <a:ext uri="{FF2B5EF4-FFF2-40B4-BE49-F238E27FC236}">
                <a16:creationId xmlns:a16="http://schemas.microsoft.com/office/drawing/2014/main" id="{8CC2CE9B-E6A0-48BA-AC50-4C608F5881F9}"/>
              </a:ext>
            </a:extLst>
          </p:cNvPr>
          <p:cNvSpPr/>
          <p:nvPr/>
        </p:nvSpPr>
        <p:spPr>
          <a:xfrm>
            <a:off x="1233279" y="3943354"/>
            <a:ext cx="2173411" cy="404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P = 180</a:t>
            </a:r>
          </a:p>
        </p:txBody>
      </p:sp>
    </p:spTree>
    <p:extLst>
      <p:ext uri="{BB962C8B-B14F-4D97-AF65-F5344CB8AC3E}">
        <p14:creationId xmlns:p14="http://schemas.microsoft.com/office/powerpoint/2010/main" val="1614403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F3337-D202-49F4-B586-B90CFA38A20B}"/>
              </a:ext>
            </a:extLst>
          </p:cNvPr>
          <p:cNvSpPr>
            <a:spLocks noGrp="1"/>
          </p:cNvSpPr>
          <p:nvPr>
            <p:ph type="title"/>
          </p:nvPr>
        </p:nvSpPr>
        <p:spPr>
          <a:xfrm>
            <a:off x="1249319" y="0"/>
            <a:ext cx="10353762" cy="1257300"/>
          </a:xfrm>
        </p:spPr>
        <p:txBody>
          <a:bodyPr/>
          <a:lstStyle/>
          <a:p>
            <a:r>
              <a:rPr lang="en-AU" dirty="0"/>
              <a:t>Secure Multi-party Computation</a:t>
            </a:r>
          </a:p>
        </p:txBody>
      </p:sp>
      <p:sp>
        <p:nvSpPr>
          <p:cNvPr id="3" name="Content Placeholder 2">
            <a:extLst>
              <a:ext uri="{FF2B5EF4-FFF2-40B4-BE49-F238E27FC236}">
                <a16:creationId xmlns:a16="http://schemas.microsoft.com/office/drawing/2014/main" id="{FD95B780-4F46-48E4-8A07-635D534C3326}"/>
              </a:ext>
            </a:extLst>
          </p:cNvPr>
          <p:cNvSpPr>
            <a:spLocks noGrp="1"/>
          </p:cNvSpPr>
          <p:nvPr>
            <p:ph idx="1"/>
          </p:nvPr>
        </p:nvSpPr>
        <p:spPr>
          <a:xfrm>
            <a:off x="588919" y="1257301"/>
            <a:ext cx="10084944" cy="975946"/>
          </a:xfrm>
        </p:spPr>
        <p:txBody>
          <a:bodyPr>
            <a:normAutofit/>
          </a:bodyPr>
          <a:lstStyle/>
          <a:p>
            <a:r>
              <a:rPr lang="en-AU" sz="3000" dirty="0"/>
              <a:t>After secret sharing is completed:</a:t>
            </a:r>
          </a:p>
          <a:p>
            <a:pPr marL="72900" indent="0">
              <a:buNone/>
            </a:pPr>
            <a:endParaRPr lang="en-AU" sz="2800" dirty="0"/>
          </a:p>
          <a:p>
            <a:pPr marL="72900" indent="0">
              <a:buNone/>
            </a:pPr>
            <a:endParaRPr lang="en-AU" sz="2800" dirty="0"/>
          </a:p>
          <a:p>
            <a:pPr marL="72900" indent="0">
              <a:buNone/>
            </a:pPr>
            <a:endParaRPr lang="en-AU" dirty="0"/>
          </a:p>
        </p:txBody>
      </p:sp>
      <p:graphicFrame>
        <p:nvGraphicFramePr>
          <p:cNvPr id="5" name="Table 5">
            <a:extLst>
              <a:ext uri="{FF2B5EF4-FFF2-40B4-BE49-F238E27FC236}">
                <a16:creationId xmlns:a16="http://schemas.microsoft.com/office/drawing/2014/main" id="{556E0B31-B793-4223-9919-840187E53158}"/>
              </a:ext>
            </a:extLst>
          </p:cNvPr>
          <p:cNvGraphicFramePr>
            <a:graphicFrameLocks noGrp="1"/>
          </p:cNvGraphicFramePr>
          <p:nvPr>
            <p:extLst>
              <p:ext uri="{D42A27DB-BD31-4B8C-83A1-F6EECF244321}">
                <p14:modId xmlns:p14="http://schemas.microsoft.com/office/powerpoint/2010/main" val="1990004466"/>
              </p:ext>
            </p:extLst>
          </p:nvPr>
        </p:nvGraphicFramePr>
        <p:xfrm>
          <a:off x="3009817" y="2158512"/>
          <a:ext cx="5243148" cy="2338756"/>
        </p:xfrm>
        <a:graphic>
          <a:graphicData uri="http://schemas.openxmlformats.org/drawingml/2006/table">
            <a:tbl>
              <a:tblPr firstRow="1" bandRow="1">
                <a:tableStyleId>{F5AB1C69-6EDB-4FF4-983F-18BD219EF322}</a:tableStyleId>
              </a:tblPr>
              <a:tblGrid>
                <a:gridCol w="1747716">
                  <a:extLst>
                    <a:ext uri="{9D8B030D-6E8A-4147-A177-3AD203B41FA5}">
                      <a16:colId xmlns:a16="http://schemas.microsoft.com/office/drawing/2014/main" val="2531774165"/>
                    </a:ext>
                  </a:extLst>
                </a:gridCol>
                <a:gridCol w="1747716">
                  <a:extLst>
                    <a:ext uri="{9D8B030D-6E8A-4147-A177-3AD203B41FA5}">
                      <a16:colId xmlns:a16="http://schemas.microsoft.com/office/drawing/2014/main" val="123721623"/>
                    </a:ext>
                  </a:extLst>
                </a:gridCol>
                <a:gridCol w="1747716">
                  <a:extLst>
                    <a:ext uri="{9D8B030D-6E8A-4147-A177-3AD203B41FA5}">
                      <a16:colId xmlns:a16="http://schemas.microsoft.com/office/drawing/2014/main" val="2657161149"/>
                    </a:ext>
                  </a:extLst>
                </a:gridCol>
              </a:tblGrid>
              <a:tr h="584689">
                <a:tc>
                  <a:txBody>
                    <a:bodyPr/>
                    <a:lstStyle/>
                    <a:p>
                      <a:r>
                        <a:rPr lang="en-AU" sz="2400" dirty="0"/>
                        <a:t>A</a:t>
                      </a:r>
                    </a:p>
                  </a:txBody>
                  <a:tcPr>
                    <a:solidFill>
                      <a:schemeClr val="bg1"/>
                    </a:solidFill>
                  </a:tcPr>
                </a:tc>
                <a:tc>
                  <a:txBody>
                    <a:bodyPr/>
                    <a:lstStyle/>
                    <a:p>
                      <a:endParaRPr lang="en-AU" sz="2400" dirty="0"/>
                    </a:p>
                  </a:txBody>
                  <a:tcPr>
                    <a:solidFill>
                      <a:schemeClr val="bg1"/>
                    </a:solidFill>
                  </a:tcPr>
                </a:tc>
                <a:tc>
                  <a:txBody>
                    <a:bodyPr/>
                    <a:lstStyle/>
                    <a:p>
                      <a:endParaRPr lang="en-AU" sz="2400" dirty="0"/>
                    </a:p>
                  </a:txBody>
                  <a:tcPr>
                    <a:solidFill>
                      <a:schemeClr val="bg1"/>
                    </a:solidFill>
                  </a:tcPr>
                </a:tc>
                <a:extLst>
                  <a:ext uri="{0D108BD9-81ED-4DB2-BD59-A6C34878D82A}">
                    <a16:rowId xmlns:a16="http://schemas.microsoft.com/office/drawing/2014/main" val="1954785272"/>
                  </a:ext>
                </a:extLst>
              </a:tr>
              <a:tr h="584689">
                <a:tc>
                  <a:txBody>
                    <a:bodyPr/>
                    <a:lstStyle/>
                    <a:p>
                      <a:r>
                        <a:rPr lang="en-AU" sz="2400" b="1" dirty="0">
                          <a:solidFill>
                            <a:srgbClr val="FF0000"/>
                          </a:solidFill>
                        </a:rPr>
                        <a:t>5</a:t>
                      </a:r>
                    </a:p>
                  </a:txBody>
                  <a:tcPr/>
                </a:tc>
                <a:tc>
                  <a:txBody>
                    <a:bodyPr/>
                    <a:lstStyle/>
                    <a:p>
                      <a:endParaRPr lang="en-AU" sz="2400" dirty="0"/>
                    </a:p>
                  </a:txBody>
                  <a:tcPr/>
                </a:tc>
                <a:tc>
                  <a:txBody>
                    <a:bodyPr/>
                    <a:lstStyle/>
                    <a:p>
                      <a:endParaRPr lang="en-AU" sz="2400" dirty="0"/>
                    </a:p>
                  </a:txBody>
                  <a:tcPr/>
                </a:tc>
                <a:extLst>
                  <a:ext uri="{0D108BD9-81ED-4DB2-BD59-A6C34878D82A}">
                    <a16:rowId xmlns:a16="http://schemas.microsoft.com/office/drawing/2014/main" val="3305838824"/>
                  </a:ext>
                </a:extLst>
              </a:tr>
              <a:tr h="584689">
                <a:tc>
                  <a:txBody>
                    <a:bodyPr/>
                    <a:lstStyle/>
                    <a:p>
                      <a:r>
                        <a:rPr lang="en-AU" sz="2400" dirty="0"/>
                        <a:t>100</a:t>
                      </a:r>
                    </a:p>
                  </a:txBody>
                  <a:tcPr/>
                </a:tc>
                <a:tc>
                  <a:txBody>
                    <a:bodyPr/>
                    <a:lstStyle/>
                    <a:p>
                      <a:endParaRPr lang="en-AU" sz="2400" dirty="0">
                        <a:solidFill>
                          <a:srgbClr val="FF0000"/>
                        </a:solidFill>
                      </a:endParaRPr>
                    </a:p>
                  </a:txBody>
                  <a:tcPr/>
                </a:tc>
                <a:tc>
                  <a:txBody>
                    <a:bodyPr/>
                    <a:lstStyle/>
                    <a:p>
                      <a:endParaRPr lang="en-AU" sz="2400" dirty="0"/>
                    </a:p>
                  </a:txBody>
                  <a:tcPr/>
                </a:tc>
                <a:extLst>
                  <a:ext uri="{0D108BD9-81ED-4DB2-BD59-A6C34878D82A}">
                    <a16:rowId xmlns:a16="http://schemas.microsoft.com/office/drawing/2014/main" val="625628737"/>
                  </a:ext>
                </a:extLst>
              </a:tr>
              <a:tr h="584689">
                <a:tc>
                  <a:txBody>
                    <a:bodyPr/>
                    <a:lstStyle/>
                    <a:p>
                      <a:r>
                        <a:rPr lang="en-AU" sz="2400" dirty="0"/>
                        <a:t>70</a:t>
                      </a:r>
                    </a:p>
                  </a:txBody>
                  <a:tcPr/>
                </a:tc>
                <a:tc>
                  <a:txBody>
                    <a:bodyPr/>
                    <a:lstStyle/>
                    <a:p>
                      <a:endParaRPr lang="en-AU" sz="2400" dirty="0"/>
                    </a:p>
                  </a:txBody>
                  <a:tcPr/>
                </a:tc>
                <a:tc>
                  <a:txBody>
                    <a:bodyPr/>
                    <a:lstStyle/>
                    <a:p>
                      <a:endParaRPr lang="en-AU" sz="2400" dirty="0">
                        <a:solidFill>
                          <a:srgbClr val="FF0000"/>
                        </a:solidFill>
                      </a:endParaRPr>
                    </a:p>
                  </a:txBody>
                  <a:tcPr/>
                </a:tc>
                <a:extLst>
                  <a:ext uri="{0D108BD9-81ED-4DB2-BD59-A6C34878D82A}">
                    <a16:rowId xmlns:a16="http://schemas.microsoft.com/office/drawing/2014/main" val="3476301968"/>
                  </a:ext>
                </a:extLst>
              </a:tr>
            </a:tbl>
          </a:graphicData>
        </a:graphic>
      </p:graphicFrame>
      <p:sp>
        <p:nvSpPr>
          <p:cNvPr id="6" name="Rectangle 5">
            <a:extLst>
              <a:ext uri="{FF2B5EF4-FFF2-40B4-BE49-F238E27FC236}">
                <a16:creationId xmlns:a16="http://schemas.microsoft.com/office/drawing/2014/main" id="{C178BE69-272C-4A17-9DC2-C9A2F97A0332}"/>
              </a:ext>
            </a:extLst>
          </p:cNvPr>
          <p:cNvSpPr/>
          <p:nvPr/>
        </p:nvSpPr>
        <p:spPr>
          <a:xfrm>
            <a:off x="1124837" y="2778370"/>
            <a:ext cx="2227963" cy="498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A = 50</a:t>
            </a:r>
          </a:p>
        </p:txBody>
      </p:sp>
      <p:sp>
        <p:nvSpPr>
          <p:cNvPr id="7" name="Rectangle 6">
            <a:extLst>
              <a:ext uri="{FF2B5EF4-FFF2-40B4-BE49-F238E27FC236}">
                <a16:creationId xmlns:a16="http://schemas.microsoft.com/office/drawing/2014/main" id="{FEE7FE1D-F98B-45A7-A1F8-C296CBA95000}"/>
              </a:ext>
            </a:extLst>
          </p:cNvPr>
          <p:cNvSpPr/>
          <p:nvPr/>
        </p:nvSpPr>
        <p:spPr>
          <a:xfrm>
            <a:off x="1233278" y="3385040"/>
            <a:ext cx="2173411" cy="404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B = 120</a:t>
            </a:r>
          </a:p>
        </p:txBody>
      </p:sp>
      <p:sp>
        <p:nvSpPr>
          <p:cNvPr id="8" name="Rectangle 7">
            <a:extLst>
              <a:ext uri="{FF2B5EF4-FFF2-40B4-BE49-F238E27FC236}">
                <a16:creationId xmlns:a16="http://schemas.microsoft.com/office/drawing/2014/main" id="{8CC2CE9B-E6A0-48BA-AC50-4C608F5881F9}"/>
              </a:ext>
            </a:extLst>
          </p:cNvPr>
          <p:cNvSpPr/>
          <p:nvPr/>
        </p:nvSpPr>
        <p:spPr>
          <a:xfrm>
            <a:off x="1233279" y="3943354"/>
            <a:ext cx="2173411" cy="404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P = 180</a:t>
            </a:r>
          </a:p>
        </p:txBody>
      </p:sp>
    </p:spTree>
    <p:extLst>
      <p:ext uri="{BB962C8B-B14F-4D97-AF65-F5344CB8AC3E}">
        <p14:creationId xmlns:p14="http://schemas.microsoft.com/office/powerpoint/2010/main" val="2239196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66B94F-5307-4CF7-8CA1-4D0D8666FF1A}"/>
              </a:ext>
            </a:extLst>
          </p:cNvPr>
          <p:cNvSpPr>
            <a:spLocks noGrp="1"/>
          </p:cNvSpPr>
          <p:nvPr>
            <p:ph idx="1"/>
          </p:nvPr>
        </p:nvSpPr>
        <p:spPr>
          <a:xfrm>
            <a:off x="913795" y="841248"/>
            <a:ext cx="10353762" cy="5559551"/>
          </a:xfrm>
        </p:spPr>
        <p:txBody>
          <a:bodyPr>
            <a:normAutofit/>
          </a:bodyPr>
          <a:lstStyle/>
          <a:p>
            <a:r>
              <a:rPr lang="en-AU" sz="2800" dirty="0"/>
              <a:t>Privacy preserving </a:t>
            </a:r>
          </a:p>
          <a:p>
            <a:pPr lvl="1"/>
            <a:r>
              <a:rPr lang="en-AU" sz="2800" dirty="0"/>
              <a:t>Secure Multi-Party Computation (SMPC)</a:t>
            </a:r>
          </a:p>
          <a:p>
            <a:pPr lvl="1"/>
            <a:r>
              <a:rPr lang="en-AU" sz="2800" dirty="0"/>
              <a:t>Differential Privacy (DP)</a:t>
            </a:r>
          </a:p>
          <a:p>
            <a:pPr lvl="1"/>
            <a:r>
              <a:rPr lang="en-AU" sz="2800" dirty="0"/>
              <a:t>Homomorphic Encryption (HE)</a:t>
            </a:r>
          </a:p>
          <a:p>
            <a:r>
              <a:rPr lang="en-AU" altLang="zh-CN" sz="2800" dirty="0"/>
              <a:t>Software-induced hardware vulnerability: </a:t>
            </a:r>
            <a:r>
              <a:rPr lang="en-AU" altLang="zh-CN" sz="2800" dirty="0" err="1"/>
              <a:t>Rowhammer</a:t>
            </a:r>
            <a:endParaRPr lang="en-AU" sz="2800" dirty="0"/>
          </a:p>
        </p:txBody>
      </p:sp>
    </p:spTree>
    <p:extLst>
      <p:ext uri="{BB962C8B-B14F-4D97-AF65-F5344CB8AC3E}">
        <p14:creationId xmlns:p14="http://schemas.microsoft.com/office/powerpoint/2010/main" val="3447974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F3337-D202-49F4-B586-B90CFA38A20B}"/>
              </a:ext>
            </a:extLst>
          </p:cNvPr>
          <p:cNvSpPr>
            <a:spLocks noGrp="1"/>
          </p:cNvSpPr>
          <p:nvPr>
            <p:ph type="title"/>
          </p:nvPr>
        </p:nvSpPr>
        <p:spPr>
          <a:xfrm>
            <a:off x="1249319" y="0"/>
            <a:ext cx="10353762" cy="1257300"/>
          </a:xfrm>
        </p:spPr>
        <p:txBody>
          <a:bodyPr/>
          <a:lstStyle/>
          <a:p>
            <a:r>
              <a:rPr lang="en-AU" dirty="0"/>
              <a:t>Secure Multi-party Computation</a:t>
            </a:r>
          </a:p>
        </p:txBody>
      </p:sp>
      <p:sp>
        <p:nvSpPr>
          <p:cNvPr id="3" name="Content Placeholder 2">
            <a:extLst>
              <a:ext uri="{FF2B5EF4-FFF2-40B4-BE49-F238E27FC236}">
                <a16:creationId xmlns:a16="http://schemas.microsoft.com/office/drawing/2014/main" id="{FD95B780-4F46-48E4-8A07-635D534C3326}"/>
              </a:ext>
            </a:extLst>
          </p:cNvPr>
          <p:cNvSpPr>
            <a:spLocks noGrp="1"/>
          </p:cNvSpPr>
          <p:nvPr>
            <p:ph idx="1"/>
          </p:nvPr>
        </p:nvSpPr>
        <p:spPr>
          <a:xfrm>
            <a:off x="588919" y="1257301"/>
            <a:ext cx="10084944" cy="975946"/>
          </a:xfrm>
        </p:spPr>
        <p:txBody>
          <a:bodyPr>
            <a:normAutofit/>
          </a:bodyPr>
          <a:lstStyle/>
          <a:p>
            <a:r>
              <a:rPr lang="en-AU" sz="3000" dirty="0"/>
              <a:t>After secret sharing is completed:</a:t>
            </a:r>
          </a:p>
          <a:p>
            <a:pPr marL="72900" indent="0">
              <a:buNone/>
            </a:pPr>
            <a:endParaRPr lang="en-AU" sz="2800" dirty="0"/>
          </a:p>
          <a:p>
            <a:pPr marL="72900" indent="0">
              <a:buNone/>
            </a:pPr>
            <a:endParaRPr lang="en-AU" sz="2800" dirty="0"/>
          </a:p>
          <a:p>
            <a:pPr marL="72900" indent="0">
              <a:buNone/>
            </a:pPr>
            <a:endParaRPr lang="en-AU" dirty="0"/>
          </a:p>
        </p:txBody>
      </p:sp>
      <p:graphicFrame>
        <p:nvGraphicFramePr>
          <p:cNvPr id="5" name="Table 5">
            <a:extLst>
              <a:ext uri="{FF2B5EF4-FFF2-40B4-BE49-F238E27FC236}">
                <a16:creationId xmlns:a16="http://schemas.microsoft.com/office/drawing/2014/main" id="{556E0B31-B793-4223-9919-840187E53158}"/>
              </a:ext>
            </a:extLst>
          </p:cNvPr>
          <p:cNvGraphicFramePr>
            <a:graphicFrameLocks noGrp="1"/>
          </p:cNvGraphicFramePr>
          <p:nvPr>
            <p:extLst>
              <p:ext uri="{D42A27DB-BD31-4B8C-83A1-F6EECF244321}">
                <p14:modId xmlns:p14="http://schemas.microsoft.com/office/powerpoint/2010/main" val="612815970"/>
              </p:ext>
            </p:extLst>
          </p:nvPr>
        </p:nvGraphicFramePr>
        <p:xfrm>
          <a:off x="3009817" y="2158512"/>
          <a:ext cx="5243148" cy="2338756"/>
        </p:xfrm>
        <a:graphic>
          <a:graphicData uri="http://schemas.openxmlformats.org/drawingml/2006/table">
            <a:tbl>
              <a:tblPr firstRow="1" bandRow="1">
                <a:tableStyleId>{F5AB1C69-6EDB-4FF4-983F-18BD219EF322}</a:tableStyleId>
              </a:tblPr>
              <a:tblGrid>
                <a:gridCol w="1747716">
                  <a:extLst>
                    <a:ext uri="{9D8B030D-6E8A-4147-A177-3AD203B41FA5}">
                      <a16:colId xmlns:a16="http://schemas.microsoft.com/office/drawing/2014/main" val="2531774165"/>
                    </a:ext>
                  </a:extLst>
                </a:gridCol>
                <a:gridCol w="1747716">
                  <a:extLst>
                    <a:ext uri="{9D8B030D-6E8A-4147-A177-3AD203B41FA5}">
                      <a16:colId xmlns:a16="http://schemas.microsoft.com/office/drawing/2014/main" val="123721623"/>
                    </a:ext>
                  </a:extLst>
                </a:gridCol>
                <a:gridCol w="1747716">
                  <a:extLst>
                    <a:ext uri="{9D8B030D-6E8A-4147-A177-3AD203B41FA5}">
                      <a16:colId xmlns:a16="http://schemas.microsoft.com/office/drawing/2014/main" val="2657161149"/>
                    </a:ext>
                  </a:extLst>
                </a:gridCol>
              </a:tblGrid>
              <a:tr h="584689">
                <a:tc>
                  <a:txBody>
                    <a:bodyPr/>
                    <a:lstStyle/>
                    <a:p>
                      <a:endParaRPr lang="en-AU" sz="2400" dirty="0"/>
                    </a:p>
                  </a:txBody>
                  <a:tcPr>
                    <a:solidFill>
                      <a:schemeClr val="bg1"/>
                    </a:solidFill>
                  </a:tcPr>
                </a:tc>
                <a:tc>
                  <a:txBody>
                    <a:bodyPr/>
                    <a:lstStyle/>
                    <a:p>
                      <a:r>
                        <a:rPr lang="en-AU" sz="2400" dirty="0"/>
                        <a:t>B</a:t>
                      </a:r>
                    </a:p>
                  </a:txBody>
                  <a:tcPr>
                    <a:solidFill>
                      <a:schemeClr val="bg1"/>
                    </a:solidFill>
                  </a:tcPr>
                </a:tc>
                <a:tc>
                  <a:txBody>
                    <a:bodyPr/>
                    <a:lstStyle/>
                    <a:p>
                      <a:endParaRPr lang="en-AU" sz="2400" dirty="0"/>
                    </a:p>
                  </a:txBody>
                  <a:tcPr>
                    <a:solidFill>
                      <a:schemeClr val="bg1"/>
                    </a:solidFill>
                  </a:tcPr>
                </a:tc>
                <a:extLst>
                  <a:ext uri="{0D108BD9-81ED-4DB2-BD59-A6C34878D82A}">
                    <a16:rowId xmlns:a16="http://schemas.microsoft.com/office/drawing/2014/main" val="1954785272"/>
                  </a:ext>
                </a:extLst>
              </a:tr>
              <a:tr h="584689">
                <a:tc>
                  <a:txBody>
                    <a:bodyPr/>
                    <a:lstStyle/>
                    <a:p>
                      <a:endParaRPr lang="en-AU" sz="2400" b="1" dirty="0">
                        <a:solidFill>
                          <a:srgbClr val="FF0000"/>
                        </a:solidFill>
                      </a:endParaRPr>
                    </a:p>
                  </a:txBody>
                  <a:tcPr/>
                </a:tc>
                <a:tc>
                  <a:txBody>
                    <a:bodyPr/>
                    <a:lstStyle/>
                    <a:p>
                      <a:r>
                        <a:rPr lang="en-AU" sz="2400" dirty="0"/>
                        <a:t>35</a:t>
                      </a:r>
                    </a:p>
                  </a:txBody>
                  <a:tcPr/>
                </a:tc>
                <a:tc>
                  <a:txBody>
                    <a:bodyPr/>
                    <a:lstStyle/>
                    <a:p>
                      <a:endParaRPr lang="en-AU" sz="2400" dirty="0"/>
                    </a:p>
                  </a:txBody>
                  <a:tcPr/>
                </a:tc>
                <a:extLst>
                  <a:ext uri="{0D108BD9-81ED-4DB2-BD59-A6C34878D82A}">
                    <a16:rowId xmlns:a16="http://schemas.microsoft.com/office/drawing/2014/main" val="3305838824"/>
                  </a:ext>
                </a:extLst>
              </a:tr>
              <a:tr h="584689">
                <a:tc>
                  <a:txBody>
                    <a:bodyPr/>
                    <a:lstStyle/>
                    <a:p>
                      <a:endParaRPr lang="en-AU" sz="2400" dirty="0"/>
                    </a:p>
                  </a:txBody>
                  <a:tcPr/>
                </a:tc>
                <a:tc>
                  <a:txBody>
                    <a:bodyPr/>
                    <a:lstStyle/>
                    <a:p>
                      <a:r>
                        <a:rPr lang="en-AU" sz="2400" dirty="0">
                          <a:solidFill>
                            <a:srgbClr val="FF0000"/>
                          </a:solidFill>
                        </a:rPr>
                        <a:t>25</a:t>
                      </a:r>
                    </a:p>
                  </a:txBody>
                  <a:tcPr/>
                </a:tc>
                <a:tc>
                  <a:txBody>
                    <a:bodyPr/>
                    <a:lstStyle/>
                    <a:p>
                      <a:endParaRPr lang="en-AU" sz="2400" dirty="0"/>
                    </a:p>
                  </a:txBody>
                  <a:tcPr/>
                </a:tc>
                <a:extLst>
                  <a:ext uri="{0D108BD9-81ED-4DB2-BD59-A6C34878D82A}">
                    <a16:rowId xmlns:a16="http://schemas.microsoft.com/office/drawing/2014/main" val="625628737"/>
                  </a:ext>
                </a:extLst>
              </a:tr>
              <a:tr h="584689">
                <a:tc>
                  <a:txBody>
                    <a:bodyPr/>
                    <a:lstStyle/>
                    <a:p>
                      <a:endParaRPr lang="en-AU" sz="2400" dirty="0"/>
                    </a:p>
                  </a:txBody>
                  <a:tcPr/>
                </a:tc>
                <a:tc>
                  <a:txBody>
                    <a:bodyPr/>
                    <a:lstStyle/>
                    <a:p>
                      <a:r>
                        <a:rPr lang="en-AU" sz="2400" dirty="0"/>
                        <a:t>10</a:t>
                      </a:r>
                    </a:p>
                  </a:txBody>
                  <a:tcPr/>
                </a:tc>
                <a:tc>
                  <a:txBody>
                    <a:bodyPr/>
                    <a:lstStyle/>
                    <a:p>
                      <a:endParaRPr lang="en-AU" sz="2400" dirty="0">
                        <a:solidFill>
                          <a:srgbClr val="FF0000"/>
                        </a:solidFill>
                      </a:endParaRPr>
                    </a:p>
                  </a:txBody>
                  <a:tcPr/>
                </a:tc>
                <a:extLst>
                  <a:ext uri="{0D108BD9-81ED-4DB2-BD59-A6C34878D82A}">
                    <a16:rowId xmlns:a16="http://schemas.microsoft.com/office/drawing/2014/main" val="3476301968"/>
                  </a:ext>
                </a:extLst>
              </a:tr>
            </a:tbl>
          </a:graphicData>
        </a:graphic>
      </p:graphicFrame>
      <p:sp>
        <p:nvSpPr>
          <p:cNvPr id="6" name="Rectangle 5">
            <a:extLst>
              <a:ext uri="{FF2B5EF4-FFF2-40B4-BE49-F238E27FC236}">
                <a16:creationId xmlns:a16="http://schemas.microsoft.com/office/drawing/2014/main" id="{C178BE69-272C-4A17-9DC2-C9A2F97A0332}"/>
              </a:ext>
            </a:extLst>
          </p:cNvPr>
          <p:cNvSpPr/>
          <p:nvPr/>
        </p:nvSpPr>
        <p:spPr>
          <a:xfrm>
            <a:off x="1124837" y="2778370"/>
            <a:ext cx="2227963" cy="498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A = 50</a:t>
            </a:r>
          </a:p>
        </p:txBody>
      </p:sp>
      <p:sp>
        <p:nvSpPr>
          <p:cNvPr id="7" name="Rectangle 6">
            <a:extLst>
              <a:ext uri="{FF2B5EF4-FFF2-40B4-BE49-F238E27FC236}">
                <a16:creationId xmlns:a16="http://schemas.microsoft.com/office/drawing/2014/main" id="{FEE7FE1D-F98B-45A7-A1F8-C296CBA95000}"/>
              </a:ext>
            </a:extLst>
          </p:cNvPr>
          <p:cNvSpPr/>
          <p:nvPr/>
        </p:nvSpPr>
        <p:spPr>
          <a:xfrm>
            <a:off x="1233278" y="3385040"/>
            <a:ext cx="2173411" cy="404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B = 120</a:t>
            </a:r>
          </a:p>
        </p:txBody>
      </p:sp>
      <p:sp>
        <p:nvSpPr>
          <p:cNvPr id="8" name="Rectangle 7">
            <a:extLst>
              <a:ext uri="{FF2B5EF4-FFF2-40B4-BE49-F238E27FC236}">
                <a16:creationId xmlns:a16="http://schemas.microsoft.com/office/drawing/2014/main" id="{8CC2CE9B-E6A0-48BA-AC50-4C608F5881F9}"/>
              </a:ext>
            </a:extLst>
          </p:cNvPr>
          <p:cNvSpPr/>
          <p:nvPr/>
        </p:nvSpPr>
        <p:spPr>
          <a:xfrm>
            <a:off x="1233279" y="3943354"/>
            <a:ext cx="2173411" cy="404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P = 180</a:t>
            </a:r>
          </a:p>
        </p:txBody>
      </p:sp>
    </p:spTree>
    <p:extLst>
      <p:ext uri="{BB962C8B-B14F-4D97-AF65-F5344CB8AC3E}">
        <p14:creationId xmlns:p14="http://schemas.microsoft.com/office/powerpoint/2010/main" val="1559389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F3337-D202-49F4-B586-B90CFA38A20B}"/>
              </a:ext>
            </a:extLst>
          </p:cNvPr>
          <p:cNvSpPr>
            <a:spLocks noGrp="1"/>
          </p:cNvSpPr>
          <p:nvPr>
            <p:ph type="title"/>
          </p:nvPr>
        </p:nvSpPr>
        <p:spPr>
          <a:xfrm>
            <a:off x="1249319" y="0"/>
            <a:ext cx="10353762" cy="1257300"/>
          </a:xfrm>
        </p:spPr>
        <p:txBody>
          <a:bodyPr/>
          <a:lstStyle/>
          <a:p>
            <a:r>
              <a:rPr lang="en-AU" dirty="0"/>
              <a:t>Secure Multi-party Computation</a:t>
            </a:r>
          </a:p>
        </p:txBody>
      </p:sp>
      <p:sp>
        <p:nvSpPr>
          <p:cNvPr id="3" name="Content Placeholder 2">
            <a:extLst>
              <a:ext uri="{FF2B5EF4-FFF2-40B4-BE49-F238E27FC236}">
                <a16:creationId xmlns:a16="http://schemas.microsoft.com/office/drawing/2014/main" id="{FD95B780-4F46-48E4-8A07-635D534C3326}"/>
              </a:ext>
            </a:extLst>
          </p:cNvPr>
          <p:cNvSpPr>
            <a:spLocks noGrp="1"/>
          </p:cNvSpPr>
          <p:nvPr>
            <p:ph idx="1"/>
          </p:nvPr>
        </p:nvSpPr>
        <p:spPr>
          <a:xfrm>
            <a:off x="588919" y="1257301"/>
            <a:ext cx="10084944" cy="975946"/>
          </a:xfrm>
        </p:spPr>
        <p:txBody>
          <a:bodyPr>
            <a:normAutofit/>
          </a:bodyPr>
          <a:lstStyle/>
          <a:p>
            <a:r>
              <a:rPr lang="en-AU" sz="3000" dirty="0"/>
              <a:t>After secret sharing is completed:</a:t>
            </a:r>
          </a:p>
          <a:p>
            <a:pPr marL="72900" indent="0">
              <a:buNone/>
            </a:pPr>
            <a:endParaRPr lang="en-AU" sz="2800" dirty="0"/>
          </a:p>
          <a:p>
            <a:pPr marL="72900" indent="0">
              <a:buNone/>
            </a:pPr>
            <a:endParaRPr lang="en-AU" sz="2800" dirty="0"/>
          </a:p>
          <a:p>
            <a:pPr marL="72900" indent="0">
              <a:buNone/>
            </a:pPr>
            <a:endParaRPr lang="en-AU" dirty="0"/>
          </a:p>
        </p:txBody>
      </p:sp>
      <p:sp>
        <p:nvSpPr>
          <p:cNvPr id="6" name="Rectangle 5">
            <a:extLst>
              <a:ext uri="{FF2B5EF4-FFF2-40B4-BE49-F238E27FC236}">
                <a16:creationId xmlns:a16="http://schemas.microsoft.com/office/drawing/2014/main" id="{C178BE69-272C-4A17-9DC2-C9A2F97A0332}"/>
              </a:ext>
            </a:extLst>
          </p:cNvPr>
          <p:cNvSpPr/>
          <p:nvPr/>
        </p:nvSpPr>
        <p:spPr>
          <a:xfrm>
            <a:off x="1124837" y="2778370"/>
            <a:ext cx="2227963" cy="498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A = 50</a:t>
            </a:r>
          </a:p>
        </p:txBody>
      </p:sp>
      <p:sp>
        <p:nvSpPr>
          <p:cNvPr id="7" name="Rectangle 6">
            <a:extLst>
              <a:ext uri="{FF2B5EF4-FFF2-40B4-BE49-F238E27FC236}">
                <a16:creationId xmlns:a16="http://schemas.microsoft.com/office/drawing/2014/main" id="{FEE7FE1D-F98B-45A7-A1F8-C296CBA95000}"/>
              </a:ext>
            </a:extLst>
          </p:cNvPr>
          <p:cNvSpPr/>
          <p:nvPr/>
        </p:nvSpPr>
        <p:spPr>
          <a:xfrm>
            <a:off x="1233278" y="3385040"/>
            <a:ext cx="2173411" cy="404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B = 120</a:t>
            </a:r>
          </a:p>
        </p:txBody>
      </p:sp>
      <p:sp>
        <p:nvSpPr>
          <p:cNvPr id="8" name="Rectangle 7">
            <a:extLst>
              <a:ext uri="{FF2B5EF4-FFF2-40B4-BE49-F238E27FC236}">
                <a16:creationId xmlns:a16="http://schemas.microsoft.com/office/drawing/2014/main" id="{8CC2CE9B-E6A0-48BA-AC50-4C608F5881F9}"/>
              </a:ext>
            </a:extLst>
          </p:cNvPr>
          <p:cNvSpPr/>
          <p:nvPr/>
        </p:nvSpPr>
        <p:spPr>
          <a:xfrm>
            <a:off x="1233279" y="3943354"/>
            <a:ext cx="2173411" cy="404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P = 180</a:t>
            </a:r>
          </a:p>
        </p:txBody>
      </p:sp>
      <p:graphicFrame>
        <p:nvGraphicFramePr>
          <p:cNvPr id="9" name="Table 5">
            <a:extLst>
              <a:ext uri="{FF2B5EF4-FFF2-40B4-BE49-F238E27FC236}">
                <a16:creationId xmlns:a16="http://schemas.microsoft.com/office/drawing/2014/main" id="{D9C1A7CC-1818-4AE7-8287-6D32E4266B77}"/>
              </a:ext>
            </a:extLst>
          </p:cNvPr>
          <p:cNvGraphicFramePr>
            <a:graphicFrameLocks noGrp="1"/>
          </p:cNvGraphicFramePr>
          <p:nvPr>
            <p:extLst>
              <p:ext uri="{D42A27DB-BD31-4B8C-83A1-F6EECF244321}">
                <p14:modId xmlns:p14="http://schemas.microsoft.com/office/powerpoint/2010/main" val="3051467738"/>
              </p:ext>
            </p:extLst>
          </p:nvPr>
        </p:nvGraphicFramePr>
        <p:xfrm>
          <a:off x="3009817" y="2158512"/>
          <a:ext cx="5243148" cy="2338756"/>
        </p:xfrm>
        <a:graphic>
          <a:graphicData uri="http://schemas.openxmlformats.org/drawingml/2006/table">
            <a:tbl>
              <a:tblPr firstRow="1" bandRow="1">
                <a:tableStyleId>{F5AB1C69-6EDB-4FF4-983F-18BD219EF322}</a:tableStyleId>
              </a:tblPr>
              <a:tblGrid>
                <a:gridCol w="1747716">
                  <a:extLst>
                    <a:ext uri="{9D8B030D-6E8A-4147-A177-3AD203B41FA5}">
                      <a16:colId xmlns:a16="http://schemas.microsoft.com/office/drawing/2014/main" val="2531774165"/>
                    </a:ext>
                  </a:extLst>
                </a:gridCol>
                <a:gridCol w="1747716">
                  <a:extLst>
                    <a:ext uri="{9D8B030D-6E8A-4147-A177-3AD203B41FA5}">
                      <a16:colId xmlns:a16="http://schemas.microsoft.com/office/drawing/2014/main" val="123721623"/>
                    </a:ext>
                  </a:extLst>
                </a:gridCol>
                <a:gridCol w="1747716">
                  <a:extLst>
                    <a:ext uri="{9D8B030D-6E8A-4147-A177-3AD203B41FA5}">
                      <a16:colId xmlns:a16="http://schemas.microsoft.com/office/drawing/2014/main" val="2657161149"/>
                    </a:ext>
                  </a:extLst>
                </a:gridCol>
              </a:tblGrid>
              <a:tr h="584689">
                <a:tc>
                  <a:txBody>
                    <a:bodyPr/>
                    <a:lstStyle/>
                    <a:p>
                      <a:endParaRPr lang="en-AU" sz="2400" dirty="0"/>
                    </a:p>
                  </a:txBody>
                  <a:tcPr>
                    <a:solidFill>
                      <a:schemeClr val="bg1"/>
                    </a:solidFill>
                  </a:tcPr>
                </a:tc>
                <a:tc>
                  <a:txBody>
                    <a:bodyPr/>
                    <a:lstStyle/>
                    <a:p>
                      <a:endParaRPr lang="en-AU" sz="2400" dirty="0"/>
                    </a:p>
                  </a:txBody>
                  <a:tcPr>
                    <a:solidFill>
                      <a:schemeClr val="bg1"/>
                    </a:solidFill>
                  </a:tcPr>
                </a:tc>
                <a:tc>
                  <a:txBody>
                    <a:bodyPr/>
                    <a:lstStyle/>
                    <a:p>
                      <a:r>
                        <a:rPr lang="en-AU" sz="2400" dirty="0"/>
                        <a:t>P</a:t>
                      </a:r>
                    </a:p>
                  </a:txBody>
                  <a:tcPr>
                    <a:solidFill>
                      <a:schemeClr val="bg1"/>
                    </a:solidFill>
                  </a:tcPr>
                </a:tc>
                <a:extLst>
                  <a:ext uri="{0D108BD9-81ED-4DB2-BD59-A6C34878D82A}">
                    <a16:rowId xmlns:a16="http://schemas.microsoft.com/office/drawing/2014/main" val="1954785272"/>
                  </a:ext>
                </a:extLst>
              </a:tr>
              <a:tr h="584689">
                <a:tc>
                  <a:txBody>
                    <a:bodyPr/>
                    <a:lstStyle/>
                    <a:p>
                      <a:endParaRPr lang="en-AU" sz="2400" b="1" dirty="0">
                        <a:solidFill>
                          <a:srgbClr val="FF0000"/>
                        </a:solidFill>
                      </a:endParaRPr>
                    </a:p>
                  </a:txBody>
                  <a:tcPr/>
                </a:tc>
                <a:tc>
                  <a:txBody>
                    <a:bodyPr/>
                    <a:lstStyle/>
                    <a:p>
                      <a:endParaRPr lang="en-AU" sz="2400" dirty="0"/>
                    </a:p>
                  </a:txBody>
                  <a:tcPr/>
                </a:tc>
                <a:tc>
                  <a:txBody>
                    <a:bodyPr/>
                    <a:lstStyle/>
                    <a:p>
                      <a:r>
                        <a:rPr lang="en-AU" sz="2400" dirty="0"/>
                        <a:t>10</a:t>
                      </a:r>
                    </a:p>
                  </a:txBody>
                  <a:tcPr/>
                </a:tc>
                <a:extLst>
                  <a:ext uri="{0D108BD9-81ED-4DB2-BD59-A6C34878D82A}">
                    <a16:rowId xmlns:a16="http://schemas.microsoft.com/office/drawing/2014/main" val="3305838824"/>
                  </a:ext>
                </a:extLst>
              </a:tr>
              <a:tr h="584689">
                <a:tc>
                  <a:txBody>
                    <a:bodyPr/>
                    <a:lstStyle/>
                    <a:p>
                      <a:endParaRPr lang="en-AU" sz="2400" dirty="0"/>
                    </a:p>
                  </a:txBody>
                  <a:tcPr/>
                </a:tc>
                <a:tc>
                  <a:txBody>
                    <a:bodyPr/>
                    <a:lstStyle/>
                    <a:p>
                      <a:endParaRPr lang="en-AU" sz="2400" dirty="0">
                        <a:solidFill>
                          <a:srgbClr val="FF0000"/>
                        </a:solidFill>
                      </a:endParaRPr>
                    </a:p>
                  </a:txBody>
                  <a:tcPr/>
                </a:tc>
                <a:tc>
                  <a:txBody>
                    <a:bodyPr/>
                    <a:lstStyle/>
                    <a:p>
                      <a:r>
                        <a:rPr lang="en-AU" sz="2400" dirty="0"/>
                        <a:t>-5</a:t>
                      </a:r>
                    </a:p>
                  </a:txBody>
                  <a:tcPr/>
                </a:tc>
                <a:extLst>
                  <a:ext uri="{0D108BD9-81ED-4DB2-BD59-A6C34878D82A}">
                    <a16:rowId xmlns:a16="http://schemas.microsoft.com/office/drawing/2014/main" val="625628737"/>
                  </a:ext>
                </a:extLst>
              </a:tr>
              <a:tr h="584689">
                <a:tc>
                  <a:txBody>
                    <a:bodyPr/>
                    <a:lstStyle/>
                    <a:p>
                      <a:endParaRPr lang="en-AU" sz="2400" dirty="0"/>
                    </a:p>
                  </a:txBody>
                  <a:tcPr/>
                </a:tc>
                <a:tc>
                  <a:txBody>
                    <a:bodyPr/>
                    <a:lstStyle/>
                    <a:p>
                      <a:endParaRPr lang="en-AU" sz="2400" dirty="0"/>
                    </a:p>
                  </a:txBody>
                  <a:tcPr/>
                </a:tc>
                <a:tc>
                  <a:txBody>
                    <a:bodyPr/>
                    <a:lstStyle/>
                    <a:p>
                      <a:r>
                        <a:rPr lang="en-AU" sz="2400" dirty="0">
                          <a:solidFill>
                            <a:srgbClr val="FF0000"/>
                          </a:solidFill>
                        </a:rPr>
                        <a:t>100</a:t>
                      </a:r>
                    </a:p>
                  </a:txBody>
                  <a:tcPr/>
                </a:tc>
                <a:extLst>
                  <a:ext uri="{0D108BD9-81ED-4DB2-BD59-A6C34878D82A}">
                    <a16:rowId xmlns:a16="http://schemas.microsoft.com/office/drawing/2014/main" val="3476301968"/>
                  </a:ext>
                </a:extLst>
              </a:tr>
            </a:tbl>
          </a:graphicData>
        </a:graphic>
      </p:graphicFrame>
    </p:spTree>
    <p:extLst>
      <p:ext uri="{BB962C8B-B14F-4D97-AF65-F5344CB8AC3E}">
        <p14:creationId xmlns:p14="http://schemas.microsoft.com/office/powerpoint/2010/main" val="2808124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F3337-D202-49F4-B586-B90CFA38A20B}"/>
              </a:ext>
            </a:extLst>
          </p:cNvPr>
          <p:cNvSpPr>
            <a:spLocks noGrp="1"/>
          </p:cNvSpPr>
          <p:nvPr>
            <p:ph type="title"/>
          </p:nvPr>
        </p:nvSpPr>
        <p:spPr>
          <a:xfrm>
            <a:off x="919119" y="196256"/>
            <a:ext cx="10353762" cy="1257300"/>
          </a:xfrm>
        </p:spPr>
        <p:txBody>
          <a:bodyPr/>
          <a:lstStyle/>
          <a:p>
            <a:r>
              <a:rPr lang="en-AU" dirty="0"/>
              <a:t>Secure Multi-party Computation</a:t>
            </a:r>
          </a:p>
        </p:txBody>
      </p:sp>
      <p:sp>
        <p:nvSpPr>
          <p:cNvPr id="3" name="Content Placeholder 2">
            <a:extLst>
              <a:ext uri="{FF2B5EF4-FFF2-40B4-BE49-F238E27FC236}">
                <a16:creationId xmlns:a16="http://schemas.microsoft.com/office/drawing/2014/main" id="{FD95B780-4F46-48E4-8A07-635D534C3326}"/>
              </a:ext>
            </a:extLst>
          </p:cNvPr>
          <p:cNvSpPr>
            <a:spLocks noGrp="1"/>
          </p:cNvSpPr>
          <p:nvPr>
            <p:ph idx="1"/>
          </p:nvPr>
        </p:nvSpPr>
        <p:spPr>
          <a:xfrm>
            <a:off x="588919" y="1579785"/>
            <a:ext cx="10084944" cy="975946"/>
          </a:xfrm>
        </p:spPr>
        <p:txBody>
          <a:bodyPr>
            <a:normAutofit/>
          </a:bodyPr>
          <a:lstStyle/>
          <a:p>
            <a:r>
              <a:rPr lang="en-AU" sz="3000" dirty="0"/>
              <a:t>After secret sharing is completed:</a:t>
            </a:r>
          </a:p>
          <a:p>
            <a:pPr marL="72900" indent="0">
              <a:buNone/>
            </a:pPr>
            <a:endParaRPr lang="en-AU" sz="2800" dirty="0"/>
          </a:p>
          <a:p>
            <a:pPr marL="72900" indent="0">
              <a:buNone/>
            </a:pPr>
            <a:endParaRPr lang="en-AU" sz="2800" dirty="0"/>
          </a:p>
          <a:p>
            <a:pPr marL="72900" indent="0">
              <a:buNone/>
            </a:pPr>
            <a:endParaRPr lang="en-AU" dirty="0"/>
          </a:p>
        </p:txBody>
      </p:sp>
      <p:sp>
        <p:nvSpPr>
          <p:cNvPr id="6" name="Rectangle 5">
            <a:extLst>
              <a:ext uri="{FF2B5EF4-FFF2-40B4-BE49-F238E27FC236}">
                <a16:creationId xmlns:a16="http://schemas.microsoft.com/office/drawing/2014/main" id="{C178BE69-272C-4A17-9DC2-C9A2F97A0332}"/>
              </a:ext>
            </a:extLst>
          </p:cNvPr>
          <p:cNvSpPr/>
          <p:nvPr/>
        </p:nvSpPr>
        <p:spPr>
          <a:xfrm>
            <a:off x="1559809" y="2935433"/>
            <a:ext cx="2173411" cy="404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A = 50</a:t>
            </a:r>
          </a:p>
        </p:txBody>
      </p:sp>
      <p:sp>
        <p:nvSpPr>
          <p:cNvPr id="7" name="Rectangle 6">
            <a:extLst>
              <a:ext uri="{FF2B5EF4-FFF2-40B4-BE49-F238E27FC236}">
                <a16:creationId xmlns:a16="http://schemas.microsoft.com/office/drawing/2014/main" id="{FEE7FE1D-F98B-45A7-A1F8-C296CBA95000}"/>
              </a:ext>
            </a:extLst>
          </p:cNvPr>
          <p:cNvSpPr/>
          <p:nvPr/>
        </p:nvSpPr>
        <p:spPr>
          <a:xfrm>
            <a:off x="1630150" y="3666124"/>
            <a:ext cx="2173411" cy="404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B = 120</a:t>
            </a:r>
          </a:p>
        </p:txBody>
      </p:sp>
      <p:sp>
        <p:nvSpPr>
          <p:cNvPr id="8" name="Rectangle 7">
            <a:extLst>
              <a:ext uri="{FF2B5EF4-FFF2-40B4-BE49-F238E27FC236}">
                <a16:creationId xmlns:a16="http://schemas.microsoft.com/office/drawing/2014/main" id="{8CC2CE9B-E6A0-48BA-AC50-4C608F5881F9}"/>
              </a:ext>
            </a:extLst>
          </p:cNvPr>
          <p:cNvSpPr/>
          <p:nvPr/>
        </p:nvSpPr>
        <p:spPr>
          <a:xfrm>
            <a:off x="1630149" y="4317091"/>
            <a:ext cx="2173411" cy="404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P = 180</a:t>
            </a:r>
          </a:p>
        </p:txBody>
      </p:sp>
      <p:graphicFrame>
        <p:nvGraphicFramePr>
          <p:cNvPr id="10" name="Table 5">
            <a:extLst>
              <a:ext uri="{FF2B5EF4-FFF2-40B4-BE49-F238E27FC236}">
                <a16:creationId xmlns:a16="http://schemas.microsoft.com/office/drawing/2014/main" id="{42D3FFA8-42E1-441C-AED4-1C5DB15A743C}"/>
              </a:ext>
            </a:extLst>
          </p:cNvPr>
          <p:cNvGraphicFramePr>
            <a:graphicFrameLocks noGrp="1"/>
          </p:cNvGraphicFramePr>
          <p:nvPr>
            <p:extLst>
              <p:ext uri="{D42A27DB-BD31-4B8C-83A1-F6EECF244321}">
                <p14:modId xmlns:p14="http://schemas.microsoft.com/office/powerpoint/2010/main" val="1246761506"/>
              </p:ext>
            </p:extLst>
          </p:nvPr>
        </p:nvGraphicFramePr>
        <p:xfrm>
          <a:off x="3406689" y="2390242"/>
          <a:ext cx="5243148" cy="2981326"/>
        </p:xfrm>
        <a:graphic>
          <a:graphicData uri="http://schemas.openxmlformats.org/drawingml/2006/table">
            <a:tbl>
              <a:tblPr firstRow="1" bandRow="1">
                <a:tableStyleId>{F5AB1C69-6EDB-4FF4-983F-18BD219EF322}</a:tableStyleId>
              </a:tblPr>
              <a:tblGrid>
                <a:gridCol w="1747716">
                  <a:extLst>
                    <a:ext uri="{9D8B030D-6E8A-4147-A177-3AD203B41FA5}">
                      <a16:colId xmlns:a16="http://schemas.microsoft.com/office/drawing/2014/main" val="2531774165"/>
                    </a:ext>
                  </a:extLst>
                </a:gridCol>
                <a:gridCol w="1747716">
                  <a:extLst>
                    <a:ext uri="{9D8B030D-6E8A-4147-A177-3AD203B41FA5}">
                      <a16:colId xmlns:a16="http://schemas.microsoft.com/office/drawing/2014/main" val="123721623"/>
                    </a:ext>
                  </a:extLst>
                </a:gridCol>
                <a:gridCol w="1747716">
                  <a:extLst>
                    <a:ext uri="{9D8B030D-6E8A-4147-A177-3AD203B41FA5}">
                      <a16:colId xmlns:a16="http://schemas.microsoft.com/office/drawing/2014/main" val="2657161149"/>
                    </a:ext>
                  </a:extLst>
                </a:gridCol>
              </a:tblGrid>
              <a:tr h="480094">
                <a:tc>
                  <a:txBody>
                    <a:bodyPr/>
                    <a:lstStyle/>
                    <a:p>
                      <a:r>
                        <a:rPr lang="en-AU" sz="2400" dirty="0"/>
                        <a:t>A</a:t>
                      </a:r>
                    </a:p>
                  </a:txBody>
                  <a:tcPr>
                    <a:noFill/>
                  </a:tcPr>
                </a:tc>
                <a:tc>
                  <a:txBody>
                    <a:bodyPr/>
                    <a:lstStyle/>
                    <a:p>
                      <a:r>
                        <a:rPr lang="en-AU" sz="2400" dirty="0"/>
                        <a:t>B</a:t>
                      </a:r>
                    </a:p>
                  </a:txBody>
                  <a:tcPr>
                    <a:noFill/>
                  </a:tcPr>
                </a:tc>
                <a:tc>
                  <a:txBody>
                    <a:bodyPr/>
                    <a:lstStyle/>
                    <a:p>
                      <a:r>
                        <a:rPr lang="en-AU" sz="2400" dirty="0"/>
                        <a:t>P</a:t>
                      </a:r>
                    </a:p>
                  </a:txBody>
                  <a:tcPr>
                    <a:noFill/>
                  </a:tcPr>
                </a:tc>
                <a:extLst>
                  <a:ext uri="{0D108BD9-81ED-4DB2-BD59-A6C34878D82A}">
                    <a16:rowId xmlns:a16="http://schemas.microsoft.com/office/drawing/2014/main" val="1954785272"/>
                  </a:ext>
                </a:extLst>
              </a:tr>
              <a:tr h="623755">
                <a:tc>
                  <a:txBody>
                    <a:bodyPr/>
                    <a:lstStyle/>
                    <a:p>
                      <a:r>
                        <a:rPr lang="en-AU" sz="2400" dirty="0"/>
                        <a:t>5</a:t>
                      </a:r>
                    </a:p>
                  </a:txBody>
                  <a:tcPr/>
                </a:tc>
                <a:tc>
                  <a:txBody>
                    <a:bodyPr/>
                    <a:lstStyle/>
                    <a:p>
                      <a:r>
                        <a:rPr lang="en-AU" sz="2400" dirty="0"/>
                        <a:t>35</a:t>
                      </a:r>
                    </a:p>
                  </a:txBody>
                  <a:tcPr/>
                </a:tc>
                <a:tc>
                  <a:txBody>
                    <a:bodyPr/>
                    <a:lstStyle/>
                    <a:p>
                      <a:r>
                        <a:rPr lang="en-AU" sz="2400" dirty="0"/>
                        <a:t>10</a:t>
                      </a:r>
                    </a:p>
                  </a:txBody>
                  <a:tcPr/>
                </a:tc>
                <a:extLst>
                  <a:ext uri="{0D108BD9-81ED-4DB2-BD59-A6C34878D82A}">
                    <a16:rowId xmlns:a16="http://schemas.microsoft.com/office/drawing/2014/main" val="3305838824"/>
                  </a:ext>
                </a:extLst>
              </a:tr>
              <a:tr h="800156">
                <a:tc>
                  <a:txBody>
                    <a:bodyPr/>
                    <a:lstStyle/>
                    <a:p>
                      <a:r>
                        <a:rPr lang="en-AU" sz="2400" dirty="0"/>
                        <a:t>100</a:t>
                      </a:r>
                    </a:p>
                  </a:txBody>
                  <a:tcPr/>
                </a:tc>
                <a:tc>
                  <a:txBody>
                    <a:bodyPr/>
                    <a:lstStyle/>
                    <a:p>
                      <a:r>
                        <a:rPr lang="en-AU" sz="2400" dirty="0"/>
                        <a:t>25</a:t>
                      </a:r>
                    </a:p>
                  </a:txBody>
                  <a:tcPr/>
                </a:tc>
                <a:tc>
                  <a:txBody>
                    <a:bodyPr/>
                    <a:lstStyle/>
                    <a:p>
                      <a:r>
                        <a:rPr lang="en-AU" sz="2400" dirty="0"/>
                        <a:t>-5</a:t>
                      </a:r>
                    </a:p>
                  </a:txBody>
                  <a:tcPr/>
                </a:tc>
                <a:extLst>
                  <a:ext uri="{0D108BD9-81ED-4DB2-BD59-A6C34878D82A}">
                    <a16:rowId xmlns:a16="http://schemas.microsoft.com/office/drawing/2014/main" val="625628737"/>
                  </a:ext>
                </a:extLst>
              </a:tr>
              <a:tr h="620121">
                <a:tc>
                  <a:txBody>
                    <a:bodyPr/>
                    <a:lstStyle/>
                    <a:p>
                      <a:r>
                        <a:rPr lang="en-AU" sz="2400" dirty="0"/>
                        <a:t>70</a:t>
                      </a:r>
                    </a:p>
                  </a:txBody>
                  <a:tcPr>
                    <a:lnB w="12700" cap="flat" cmpd="sng" algn="ctr">
                      <a:solidFill>
                        <a:schemeClr val="tx1"/>
                      </a:solidFill>
                      <a:prstDash val="solid"/>
                      <a:round/>
                      <a:headEnd type="none" w="med" len="med"/>
                      <a:tailEnd type="none" w="med" len="med"/>
                    </a:lnB>
                  </a:tcPr>
                </a:tc>
                <a:tc>
                  <a:txBody>
                    <a:bodyPr/>
                    <a:lstStyle/>
                    <a:p>
                      <a:r>
                        <a:rPr lang="en-AU" sz="2400" dirty="0"/>
                        <a:t>10</a:t>
                      </a:r>
                    </a:p>
                  </a:txBody>
                  <a:tcPr>
                    <a:lnB w="12700" cap="flat" cmpd="sng" algn="ctr">
                      <a:solidFill>
                        <a:schemeClr val="tx1"/>
                      </a:solidFill>
                      <a:prstDash val="solid"/>
                      <a:round/>
                      <a:headEnd type="none" w="med" len="med"/>
                      <a:tailEnd type="none" w="med" len="med"/>
                    </a:lnB>
                  </a:tcPr>
                </a:tc>
                <a:tc>
                  <a:txBody>
                    <a:bodyPr/>
                    <a:lstStyle/>
                    <a:p>
                      <a:r>
                        <a:rPr lang="en-AU" sz="2400" dirty="0"/>
                        <a:t>100</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6301968"/>
                  </a:ext>
                </a:extLst>
              </a:tr>
              <a:tr h="432084">
                <a:tc>
                  <a:txBody>
                    <a:bodyPr/>
                    <a:lstStyle/>
                    <a:p>
                      <a:r>
                        <a:rPr lang="en-AU" sz="2400" kern="1200" dirty="0">
                          <a:solidFill>
                            <a:schemeClr val="dk1"/>
                          </a:solidFill>
                          <a:latin typeface="+mn-lt"/>
                          <a:ea typeface="+mn-ea"/>
                          <a:cs typeface="+mn-cs"/>
                        </a:rPr>
                        <a:t>175</a:t>
                      </a:r>
                    </a:p>
                  </a:txBody>
                  <a:tcPr>
                    <a:lnT w="12700" cap="flat" cmpd="sng" algn="ctr">
                      <a:solidFill>
                        <a:schemeClr val="tx1"/>
                      </a:solidFill>
                      <a:prstDash val="solid"/>
                      <a:round/>
                      <a:headEnd type="none" w="med" len="med"/>
                      <a:tailEnd type="none" w="med" len="med"/>
                    </a:lnT>
                    <a:solidFill>
                      <a:srgbClr val="92D050"/>
                    </a:solidFill>
                  </a:tcPr>
                </a:tc>
                <a:tc>
                  <a:txBody>
                    <a:bodyPr/>
                    <a:lstStyle/>
                    <a:p>
                      <a:r>
                        <a:rPr lang="en-AU" sz="2400" kern="1200" dirty="0">
                          <a:solidFill>
                            <a:schemeClr val="dk1"/>
                          </a:solidFill>
                          <a:latin typeface="+mn-lt"/>
                          <a:ea typeface="+mn-ea"/>
                          <a:cs typeface="+mn-cs"/>
                        </a:rPr>
                        <a:t>70</a:t>
                      </a:r>
                    </a:p>
                  </a:txBody>
                  <a:tcPr>
                    <a:lnT w="12700" cap="flat" cmpd="sng" algn="ctr">
                      <a:solidFill>
                        <a:schemeClr val="tx1"/>
                      </a:solidFill>
                      <a:prstDash val="solid"/>
                      <a:round/>
                      <a:headEnd type="none" w="med" len="med"/>
                      <a:tailEnd type="none" w="med" len="med"/>
                    </a:lnT>
                    <a:solidFill>
                      <a:srgbClr val="92D050"/>
                    </a:solidFill>
                  </a:tcPr>
                </a:tc>
                <a:tc>
                  <a:txBody>
                    <a:bodyPr/>
                    <a:lstStyle/>
                    <a:p>
                      <a:r>
                        <a:rPr lang="en-AU" sz="2400" kern="1200" dirty="0">
                          <a:solidFill>
                            <a:schemeClr val="dk1"/>
                          </a:solidFill>
                          <a:latin typeface="+mn-lt"/>
                          <a:ea typeface="+mn-ea"/>
                          <a:cs typeface="+mn-cs"/>
                        </a:rPr>
                        <a:t>105</a:t>
                      </a: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2533252013"/>
                  </a:ext>
                </a:extLst>
              </a:tr>
            </a:tbl>
          </a:graphicData>
        </a:graphic>
      </p:graphicFrame>
      <p:sp>
        <p:nvSpPr>
          <p:cNvPr id="4" name="Rectangle 3">
            <a:extLst>
              <a:ext uri="{FF2B5EF4-FFF2-40B4-BE49-F238E27FC236}">
                <a16:creationId xmlns:a16="http://schemas.microsoft.com/office/drawing/2014/main" id="{6719E470-D455-4275-B396-A06CA6EB0EE5}"/>
              </a:ext>
            </a:extLst>
          </p:cNvPr>
          <p:cNvSpPr/>
          <p:nvPr/>
        </p:nvSpPr>
        <p:spPr>
          <a:xfrm>
            <a:off x="2720972" y="4732457"/>
            <a:ext cx="6286500" cy="956896"/>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1F7C2AA8-93BD-4877-8244-4DED3A4D8853}"/>
              </a:ext>
            </a:extLst>
          </p:cNvPr>
          <p:cNvSpPr/>
          <p:nvPr/>
        </p:nvSpPr>
        <p:spPr>
          <a:xfrm>
            <a:off x="4355567" y="5941811"/>
            <a:ext cx="4294270" cy="647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2400" dirty="0"/>
              <a:t>Sum: 350</a:t>
            </a:r>
          </a:p>
          <a:p>
            <a:r>
              <a:rPr lang="en-AU" sz="2400" dirty="0"/>
              <a:t>Average: 350/3  = 116.67 </a:t>
            </a:r>
            <a:endParaRPr lang="en-AU" dirty="0"/>
          </a:p>
        </p:txBody>
      </p:sp>
    </p:spTree>
    <p:extLst>
      <p:ext uri="{BB962C8B-B14F-4D97-AF65-F5344CB8AC3E}">
        <p14:creationId xmlns:p14="http://schemas.microsoft.com/office/powerpoint/2010/main" val="2679307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AC60-A7A6-43BB-9AE6-E6737B84D99B}"/>
              </a:ext>
            </a:extLst>
          </p:cNvPr>
          <p:cNvSpPr>
            <a:spLocks noGrp="1"/>
          </p:cNvSpPr>
          <p:nvPr>
            <p:ph type="title"/>
          </p:nvPr>
        </p:nvSpPr>
        <p:spPr>
          <a:xfrm>
            <a:off x="913795" y="-19050"/>
            <a:ext cx="10353762" cy="1257300"/>
          </a:xfrm>
        </p:spPr>
        <p:txBody>
          <a:bodyPr/>
          <a:lstStyle/>
          <a:p>
            <a:r>
              <a:rPr lang="en-AU" dirty="0"/>
              <a:t>Secure Multi-party Computation</a:t>
            </a:r>
          </a:p>
        </p:txBody>
      </p:sp>
      <p:sp>
        <p:nvSpPr>
          <p:cNvPr id="3" name="Content Placeholder 2">
            <a:extLst>
              <a:ext uri="{FF2B5EF4-FFF2-40B4-BE49-F238E27FC236}">
                <a16:creationId xmlns:a16="http://schemas.microsoft.com/office/drawing/2014/main" id="{32111EBC-E3C0-470B-B785-2E1AAE3530F7}"/>
              </a:ext>
            </a:extLst>
          </p:cNvPr>
          <p:cNvSpPr>
            <a:spLocks noGrp="1"/>
          </p:cNvSpPr>
          <p:nvPr>
            <p:ph idx="1"/>
          </p:nvPr>
        </p:nvSpPr>
        <p:spPr>
          <a:xfrm>
            <a:off x="513744" y="1123950"/>
            <a:ext cx="11316305" cy="3429000"/>
          </a:xfrm>
        </p:spPr>
        <p:txBody>
          <a:bodyPr>
            <a:normAutofit/>
          </a:bodyPr>
          <a:lstStyle/>
          <a:p>
            <a:endParaRPr lang="en-AU" sz="2800" dirty="0"/>
          </a:p>
          <a:p>
            <a:r>
              <a:rPr lang="en-AU" sz="2800" dirty="0"/>
              <a:t>What are limitations of SMPC in practice?</a:t>
            </a:r>
          </a:p>
        </p:txBody>
      </p:sp>
    </p:spTree>
    <p:extLst>
      <p:ext uri="{BB962C8B-B14F-4D97-AF65-F5344CB8AC3E}">
        <p14:creationId xmlns:p14="http://schemas.microsoft.com/office/powerpoint/2010/main" val="2403556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AC60-A7A6-43BB-9AE6-E6737B84D99B}"/>
              </a:ext>
            </a:extLst>
          </p:cNvPr>
          <p:cNvSpPr>
            <a:spLocks noGrp="1"/>
          </p:cNvSpPr>
          <p:nvPr>
            <p:ph type="title"/>
          </p:nvPr>
        </p:nvSpPr>
        <p:spPr>
          <a:xfrm>
            <a:off x="913795" y="-19050"/>
            <a:ext cx="10353762" cy="1257300"/>
          </a:xfrm>
        </p:spPr>
        <p:txBody>
          <a:bodyPr/>
          <a:lstStyle/>
          <a:p>
            <a:r>
              <a:rPr lang="en-AU" dirty="0"/>
              <a:t>Secure Multi-party Computation</a:t>
            </a:r>
          </a:p>
        </p:txBody>
      </p:sp>
      <p:sp>
        <p:nvSpPr>
          <p:cNvPr id="3" name="Content Placeholder 2">
            <a:extLst>
              <a:ext uri="{FF2B5EF4-FFF2-40B4-BE49-F238E27FC236}">
                <a16:creationId xmlns:a16="http://schemas.microsoft.com/office/drawing/2014/main" id="{32111EBC-E3C0-470B-B785-2E1AAE3530F7}"/>
              </a:ext>
            </a:extLst>
          </p:cNvPr>
          <p:cNvSpPr>
            <a:spLocks noGrp="1"/>
          </p:cNvSpPr>
          <p:nvPr>
            <p:ph idx="1"/>
          </p:nvPr>
        </p:nvSpPr>
        <p:spPr>
          <a:xfrm>
            <a:off x="513744" y="1123950"/>
            <a:ext cx="11316305" cy="3429000"/>
          </a:xfrm>
        </p:spPr>
        <p:txBody>
          <a:bodyPr>
            <a:normAutofit/>
          </a:bodyPr>
          <a:lstStyle/>
          <a:p>
            <a:endParaRPr lang="en-AU" sz="2800" dirty="0"/>
          </a:p>
          <a:p>
            <a:r>
              <a:rPr lang="en-AU" sz="2800" dirty="0"/>
              <a:t>What are limitations of SMPC in practice?</a:t>
            </a:r>
          </a:p>
          <a:p>
            <a:pPr lvl="1"/>
            <a:r>
              <a:rPr lang="en-AU" sz="2600" dirty="0"/>
              <a:t>e.g., computational overhead and communication cost</a:t>
            </a:r>
          </a:p>
        </p:txBody>
      </p:sp>
    </p:spTree>
    <p:extLst>
      <p:ext uri="{BB962C8B-B14F-4D97-AF65-F5344CB8AC3E}">
        <p14:creationId xmlns:p14="http://schemas.microsoft.com/office/powerpoint/2010/main" val="1816111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AC60-A7A6-43BB-9AE6-E6737B84D99B}"/>
              </a:ext>
            </a:extLst>
          </p:cNvPr>
          <p:cNvSpPr>
            <a:spLocks noGrp="1"/>
          </p:cNvSpPr>
          <p:nvPr>
            <p:ph type="title"/>
          </p:nvPr>
        </p:nvSpPr>
        <p:spPr>
          <a:xfrm>
            <a:off x="913795" y="-19050"/>
            <a:ext cx="10353762" cy="1257300"/>
          </a:xfrm>
        </p:spPr>
        <p:txBody>
          <a:bodyPr/>
          <a:lstStyle/>
          <a:p>
            <a:r>
              <a:rPr lang="en-AU" dirty="0"/>
              <a:t>Secure Multi-party Computation</a:t>
            </a:r>
          </a:p>
        </p:txBody>
      </p:sp>
      <p:sp>
        <p:nvSpPr>
          <p:cNvPr id="3" name="Content Placeholder 2">
            <a:extLst>
              <a:ext uri="{FF2B5EF4-FFF2-40B4-BE49-F238E27FC236}">
                <a16:creationId xmlns:a16="http://schemas.microsoft.com/office/drawing/2014/main" id="{32111EBC-E3C0-470B-B785-2E1AAE3530F7}"/>
              </a:ext>
            </a:extLst>
          </p:cNvPr>
          <p:cNvSpPr>
            <a:spLocks noGrp="1"/>
          </p:cNvSpPr>
          <p:nvPr>
            <p:ph idx="1"/>
          </p:nvPr>
        </p:nvSpPr>
        <p:spPr>
          <a:xfrm>
            <a:off x="513744" y="1123950"/>
            <a:ext cx="11316305" cy="4985906"/>
          </a:xfrm>
        </p:spPr>
        <p:txBody>
          <a:bodyPr>
            <a:normAutofit/>
          </a:bodyPr>
          <a:lstStyle/>
          <a:p>
            <a:endParaRPr lang="en-AU" sz="2800" dirty="0"/>
          </a:p>
          <a:p>
            <a:r>
              <a:rPr lang="en-AU" sz="2800" dirty="0"/>
              <a:t>What if one </a:t>
            </a:r>
            <a:r>
              <a:rPr lang="en-AU" sz="2800" dirty="0" err="1"/>
              <a:t>coworker</a:t>
            </a:r>
            <a:r>
              <a:rPr lang="en-AU" sz="2800" dirty="0"/>
              <a:t> is dishonest and distributes false secret shares?</a:t>
            </a:r>
          </a:p>
          <a:p>
            <a:pPr lvl="1"/>
            <a:r>
              <a:rPr lang="en-AU" sz="2800" dirty="0"/>
              <a:t>e.g., Zero Knowledge Proof </a:t>
            </a:r>
          </a:p>
          <a:p>
            <a:pPr lvl="1"/>
            <a:endParaRPr lang="en-AU" sz="2600" dirty="0"/>
          </a:p>
          <a:p>
            <a:r>
              <a:rPr lang="en-AU" sz="2800" dirty="0"/>
              <a:t>Zero Knowledge Proof </a:t>
            </a:r>
            <a:r>
              <a:rPr lang="en-US" sz="2800" dirty="0"/>
              <a:t>is a cryptographic protocol by which one party (a prover) can prove to another party (a verifier) that something is true, without revealing any information apart from the fact that this specific statement is true.</a:t>
            </a:r>
            <a:endParaRPr lang="en-AU" sz="2800" dirty="0"/>
          </a:p>
          <a:p>
            <a:pPr marL="450000" lvl="1" indent="0">
              <a:buNone/>
            </a:pPr>
            <a:endParaRPr lang="en-AU" sz="2600" dirty="0"/>
          </a:p>
        </p:txBody>
      </p:sp>
    </p:spTree>
    <p:extLst>
      <p:ext uri="{BB962C8B-B14F-4D97-AF65-F5344CB8AC3E}">
        <p14:creationId xmlns:p14="http://schemas.microsoft.com/office/powerpoint/2010/main" val="1655456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F3337-D202-49F4-B586-B90CFA38A20B}"/>
              </a:ext>
            </a:extLst>
          </p:cNvPr>
          <p:cNvSpPr>
            <a:spLocks noGrp="1"/>
          </p:cNvSpPr>
          <p:nvPr>
            <p:ph type="title"/>
          </p:nvPr>
        </p:nvSpPr>
        <p:spPr>
          <a:xfrm>
            <a:off x="1199545" y="57151"/>
            <a:ext cx="10353762" cy="1062335"/>
          </a:xfrm>
        </p:spPr>
        <p:txBody>
          <a:bodyPr/>
          <a:lstStyle/>
          <a:p>
            <a:r>
              <a:rPr lang="en-AU" dirty="0"/>
              <a:t>Zero Knowledge Proof</a:t>
            </a:r>
          </a:p>
        </p:txBody>
      </p:sp>
      <p:sp>
        <p:nvSpPr>
          <p:cNvPr id="3" name="Content Placeholder 2">
            <a:extLst>
              <a:ext uri="{FF2B5EF4-FFF2-40B4-BE49-F238E27FC236}">
                <a16:creationId xmlns:a16="http://schemas.microsoft.com/office/drawing/2014/main" id="{FD95B780-4F46-48E4-8A07-635D534C3326}"/>
              </a:ext>
            </a:extLst>
          </p:cNvPr>
          <p:cNvSpPr>
            <a:spLocks noGrp="1"/>
          </p:cNvSpPr>
          <p:nvPr>
            <p:ph idx="1"/>
          </p:nvPr>
        </p:nvSpPr>
        <p:spPr>
          <a:xfrm>
            <a:off x="734686" y="1179515"/>
            <a:ext cx="10353762" cy="3039194"/>
          </a:xfrm>
        </p:spPr>
        <p:txBody>
          <a:bodyPr>
            <a:normAutofit/>
          </a:bodyPr>
          <a:lstStyle/>
          <a:p>
            <a:r>
              <a:rPr lang="en-AU" sz="2800" dirty="0"/>
              <a:t>Situation: </a:t>
            </a:r>
            <a:r>
              <a:rPr lang="en-US" sz="2800" dirty="0"/>
              <a:t>Alice and Bob want to find a friend called Wally in a given image. Alice has knowledge of where Wally is in the image, but Bob doesn’t believe Alice.</a:t>
            </a:r>
          </a:p>
          <a:p>
            <a:r>
              <a:rPr lang="en-US" sz="2800" dirty="0"/>
              <a:t>How does Alice prove to Bob that she knows where Wally is without giving away Wally’s location in the image?</a:t>
            </a:r>
            <a:endParaRPr lang="en-AU" sz="2800" dirty="0"/>
          </a:p>
          <a:p>
            <a:endParaRPr lang="en-AU" sz="2800" dirty="0"/>
          </a:p>
        </p:txBody>
      </p:sp>
    </p:spTree>
    <p:extLst>
      <p:ext uri="{BB962C8B-B14F-4D97-AF65-F5344CB8AC3E}">
        <p14:creationId xmlns:p14="http://schemas.microsoft.com/office/powerpoint/2010/main" val="2042934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C8E0F02-126B-48E6-B6C7-E5FABF37871F}"/>
              </a:ext>
            </a:extLst>
          </p:cNvPr>
          <p:cNvPicPr>
            <a:picLocks noChangeAspect="1"/>
          </p:cNvPicPr>
          <p:nvPr/>
        </p:nvPicPr>
        <p:blipFill>
          <a:blip r:embed="rId3"/>
          <a:stretch>
            <a:fillRect/>
          </a:stretch>
        </p:blipFill>
        <p:spPr>
          <a:xfrm>
            <a:off x="1573695" y="677604"/>
            <a:ext cx="9044609" cy="5502791"/>
          </a:xfrm>
          <a:prstGeom prst="rect">
            <a:avLst/>
          </a:prstGeom>
        </p:spPr>
      </p:pic>
    </p:spTree>
    <p:extLst>
      <p:ext uri="{BB962C8B-B14F-4D97-AF65-F5344CB8AC3E}">
        <p14:creationId xmlns:p14="http://schemas.microsoft.com/office/powerpoint/2010/main" val="4281615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14184F-9447-432B-BE94-1A8181940C46}"/>
              </a:ext>
            </a:extLst>
          </p:cNvPr>
          <p:cNvPicPr>
            <a:picLocks noChangeAspect="1"/>
          </p:cNvPicPr>
          <p:nvPr/>
        </p:nvPicPr>
        <p:blipFill>
          <a:blip r:embed="rId3"/>
          <a:stretch>
            <a:fillRect/>
          </a:stretch>
        </p:blipFill>
        <p:spPr>
          <a:xfrm>
            <a:off x="1529324" y="613064"/>
            <a:ext cx="9144000" cy="5631872"/>
          </a:xfrm>
          <a:prstGeom prst="rect">
            <a:avLst/>
          </a:prstGeom>
        </p:spPr>
      </p:pic>
    </p:spTree>
    <p:extLst>
      <p:ext uri="{BB962C8B-B14F-4D97-AF65-F5344CB8AC3E}">
        <p14:creationId xmlns:p14="http://schemas.microsoft.com/office/powerpoint/2010/main" val="1642652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F3337-D202-49F4-B586-B90CFA38A20B}"/>
              </a:ext>
            </a:extLst>
          </p:cNvPr>
          <p:cNvSpPr>
            <a:spLocks noGrp="1"/>
          </p:cNvSpPr>
          <p:nvPr>
            <p:ph type="title"/>
          </p:nvPr>
        </p:nvSpPr>
        <p:spPr>
          <a:xfrm>
            <a:off x="1199545" y="57151"/>
            <a:ext cx="10353762" cy="1062335"/>
          </a:xfrm>
        </p:spPr>
        <p:txBody>
          <a:bodyPr/>
          <a:lstStyle/>
          <a:p>
            <a:r>
              <a:rPr lang="en-AU" dirty="0"/>
              <a:t>Zero Knowledge Proof</a:t>
            </a:r>
          </a:p>
        </p:txBody>
      </p:sp>
      <p:sp>
        <p:nvSpPr>
          <p:cNvPr id="3" name="Content Placeholder 2">
            <a:extLst>
              <a:ext uri="{FF2B5EF4-FFF2-40B4-BE49-F238E27FC236}">
                <a16:creationId xmlns:a16="http://schemas.microsoft.com/office/drawing/2014/main" id="{FD95B780-4F46-48E4-8A07-635D534C3326}"/>
              </a:ext>
            </a:extLst>
          </p:cNvPr>
          <p:cNvSpPr>
            <a:spLocks noGrp="1"/>
          </p:cNvSpPr>
          <p:nvPr>
            <p:ph idx="1"/>
          </p:nvPr>
        </p:nvSpPr>
        <p:spPr>
          <a:xfrm>
            <a:off x="734686" y="1179514"/>
            <a:ext cx="10353762" cy="4306885"/>
          </a:xfrm>
        </p:spPr>
        <p:txBody>
          <a:bodyPr>
            <a:normAutofit/>
          </a:bodyPr>
          <a:lstStyle/>
          <a:p>
            <a:r>
              <a:rPr lang="en-AU" sz="2800" dirty="0"/>
              <a:t>Situation: </a:t>
            </a:r>
            <a:r>
              <a:rPr lang="en-US" sz="2800" dirty="0"/>
              <a:t>Bob meets Alice that he does not know, yet Alice claims to be a member of a group that Bob is also a part of. </a:t>
            </a:r>
          </a:p>
          <a:p>
            <a:r>
              <a:rPr lang="en-US" sz="2800" dirty="0"/>
              <a:t>How can Bob know if he can trust her? Assume the group has a locked safe, and only the group members know the secret pin code to gain access to the safe. </a:t>
            </a:r>
          </a:p>
          <a:p>
            <a:pPr lvl="1"/>
            <a:r>
              <a:rPr lang="en-US" sz="2600" dirty="0"/>
              <a:t>e.g., sharing their pin code with a trusted third party, showing Bob that Alice can open the locked safe, etc.</a:t>
            </a:r>
            <a:endParaRPr lang="en-AU" sz="2600" dirty="0"/>
          </a:p>
        </p:txBody>
      </p:sp>
    </p:spTree>
    <p:extLst>
      <p:ext uri="{BB962C8B-B14F-4D97-AF65-F5344CB8AC3E}">
        <p14:creationId xmlns:p14="http://schemas.microsoft.com/office/powerpoint/2010/main" val="3992456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06419-9688-4E6E-91B3-405817B0A902}"/>
              </a:ext>
            </a:extLst>
          </p:cNvPr>
          <p:cNvSpPr>
            <a:spLocks noGrp="1"/>
          </p:cNvSpPr>
          <p:nvPr>
            <p:ph type="title"/>
          </p:nvPr>
        </p:nvSpPr>
        <p:spPr>
          <a:xfrm>
            <a:off x="734181" y="54430"/>
            <a:ext cx="10353762" cy="827314"/>
          </a:xfrm>
        </p:spPr>
        <p:txBody>
          <a:bodyPr/>
          <a:lstStyle/>
          <a:p>
            <a:r>
              <a:rPr lang="en-AU" dirty="0"/>
              <a:t>What is privacy</a:t>
            </a:r>
          </a:p>
        </p:txBody>
      </p:sp>
      <p:sp>
        <p:nvSpPr>
          <p:cNvPr id="3" name="Content Placeholder 2">
            <a:extLst>
              <a:ext uri="{FF2B5EF4-FFF2-40B4-BE49-F238E27FC236}">
                <a16:creationId xmlns:a16="http://schemas.microsoft.com/office/drawing/2014/main" id="{DD9E5344-939D-4389-AA3E-8709118DCB67}"/>
              </a:ext>
            </a:extLst>
          </p:cNvPr>
          <p:cNvSpPr>
            <a:spLocks noGrp="1"/>
          </p:cNvSpPr>
          <p:nvPr>
            <p:ph idx="1"/>
          </p:nvPr>
        </p:nvSpPr>
        <p:spPr>
          <a:xfrm>
            <a:off x="650119" y="1191986"/>
            <a:ext cx="10891762" cy="1338943"/>
          </a:xfrm>
        </p:spPr>
        <p:txBody>
          <a:bodyPr>
            <a:normAutofit/>
          </a:bodyPr>
          <a:lstStyle/>
          <a:p>
            <a:r>
              <a:rPr lang="en-US" sz="2800" dirty="0">
                <a:ea typeface="+mj-ea"/>
              </a:rPr>
              <a:t>Privacy refers to the ability of individuals to control the access and use of their personal information (e.g., gender, age, phone number, </a:t>
            </a:r>
            <a:r>
              <a:rPr lang="en-US" sz="2800" dirty="0" err="1">
                <a:ea typeface="+mj-ea"/>
              </a:rPr>
              <a:t>etc</a:t>
            </a:r>
            <a:r>
              <a:rPr lang="en-US" sz="2800" dirty="0">
                <a:ea typeface="+mj-ea"/>
              </a:rPr>
              <a:t>). </a:t>
            </a:r>
          </a:p>
        </p:txBody>
      </p:sp>
    </p:spTree>
    <p:extLst>
      <p:ext uri="{BB962C8B-B14F-4D97-AF65-F5344CB8AC3E}">
        <p14:creationId xmlns:p14="http://schemas.microsoft.com/office/powerpoint/2010/main" val="780240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F3337-D202-49F4-B586-B90CFA38A20B}"/>
              </a:ext>
            </a:extLst>
          </p:cNvPr>
          <p:cNvSpPr>
            <a:spLocks noGrp="1"/>
          </p:cNvSpPr>
          <p:nvPr>
            <p:ph type="title"/>
          </p:nvPr>
        </p:nvSpPr>
        <p:spPr>
          <a:xfrm>
            <a:off x="1199545" y="57151"/>
            <a:ext cx="10353762" cy="1062335"/>
          </a:xfrm>
        </p:spPr>
        <p:txBody>
          <a:bodyPr/>
          <a:lstStyle/>
          <a:p>
            <a:r>
              <a:rPr lang="en-AU" dirty="0"/>
              <a:t>Zero Knowledge Proof</a:t>
            </a:r>
          </a:p>
        </p:txBody>
      </p:sp>
      <p:pic>
        <p:nvPicPr>
          <p:cNvPr id="5" name="Picture 4">
            <a:extLst>
              <a:ext uri="{FF2B5EF4-FFF2-40B4-BE49-F238E27FC236}">
                <a16:creationId xmlns:a16="http://schemas.microsoft.com/office/drawing/2014/main" id="{A8E076C9-A1EA-4408-8EFA-633FAC945C3B}"/>
              </a:ext>
            </a:extLst>
          </p:cNvPr>
          <p:cNvPicPr>
            <a:picLocks noChangeAspect="1"/>
          </p:cNvPicPr>
          <p:nvPr/>
        </p:nvPicPr>
        <p:blipFill>
          <a:blip r:embed="rId3"/>
          <a:stretch>
            <a:fillRect/>
          </a:stretch>
        </p:blipFill>
        <p:spPr>
          <a:xfrm>
            <a:off x="3617844" y="2703443"/>
            <a:ext cx="4546203" cy="3743810"/>
          </a:xfrm>
          <a:prstGeom prst="rect">
            <a:avLst/>
          </a:prstGeom>
        </p:spPr>
      </p:pic>
      <p:sp>
        <p:nvSpPr>
          <p:cNvPr id="9" name="Content Placeholder 2">
            <a:extLst>
              <a:ext uri="{FF2B5EF4-FFF2-40B4-BE49-F238E27FC236}">
                <a16:creationId xmlns:a16="http://schemas.microsoft.com/office/drawing/2014/main" id="{408579DB-0970-45C6-81E0-1FC409A24B71}"/>
              </a:ext>
            </a:extLst>
          </p:cNvPr>
          <p:cNvSpPr>
            <a:spLocks noGrp="1"/>
          </p:cNvSpPr>
          <p:nvPr>
            <p:ph idx="1"/>
          </p:nvPr>
        </p:nvSpPr>
        <p:spPr>
          <a:xfrm>
            <a:off x="827458" y="1119486"/>
            <a:ext cx="9628507" cy="1784074"/>
          </a:xfrm>
        </p:spPr>
        <p:txBody>
          <a:bodyPr>
            <a:normAutofit/>
          </a:bodyPr>
          <a:lstStyle/>
          <a:p>
            <a:r>
              <a:rPr lang="en-AU" sz="2800" dirty="0"/>
              <a:t>Steps:</a:t>
            </a:r>
          </a:p>
          <a:p>
            <a:pPr marL="450000" lvl="1" indent="0">
              <a:buNone/>
            </a:pPr>
            <a:r>
              <a:rPr lang="en-AU" sz="2800" dirty="0"/>
              <a:t>1. The </a:t>
            </a:r>
            <a:r>
              <a:rPr lang="en-US" sz="2800" dirty="0"/>
              <a:t>verifier Bob writes a secret message and puts it in the locked safe</a:t>
            </a:r>
            <a:r>
              <a:rPr lang="en-AU" sz="2800" dirty="0"/>
              <a:t>	</a:t>
            </a:r>
          </a:p>
        </p:txBody>
      </p:sp>
    </p:spTree>
    <p:extLst>
      <p:ext uri="{BB962C8B-B14F-4D97-AF65-F5344CB8AC3E}">
        <p14:creationId xmlns:p14="http://schemas.microsoft.com/office/powerpoint/2010/main" val="2466988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F3337-D202-49F4-B586-B90CFA38A20B}"/>
              </a:ext>
            </a:extLst>
          </p:cNvPr>
          <p:cNvSpPr>
            <a:spLocks noGrp="1"/>
          </p:cNvSpPr>
          <p:nvPr>
            <p:ph type="title"/>
          </p:nvPr>
        </p:nvSpPr>
        <p:spPr>
          <a:xfrm>
            <a:off x="1199545" y="57151"/>
            <a:ext cx="10353762" cy="1062335"/>
          </a:xfrm>
        </p:spPr>
        <p:txBody>
          <a:bodyPr/>
          <a:lstStyle/>
          <a:p>
            <a:r>
              <a:rPr lang="en-AU" dirty="0"/>
              <a:t>Zero Knowledge Proof</a:t>
            </a:r>
          </a:p>
        </p:txBody>
      </p:sp>
      <p:sp>
        <p:nvSpPr>
          <p:cNvPr id="9" name="Content Placeholder 2">
            <a:extLst>
              <a:ext uri="{FF2B5EF4-FFF2-40B4-BE49-F238E27FC236}">
                <a16:creationId xmlns:a16="http://schemas.microsoft.com/office/drawing/2014/main" id="{408579DB-0970-45C6-81E0-1FC409A24B71}"/>
              </a:ext>
            </a:extLst>
          </p:cNvPr>
          <p:cNvSpPr>
            <a:spLocks noGrp="1"/>
          </p:cNvSpPr>
          <p:nvPr>
            <p:ph idx="1"/>
          </p:nvPr>
        </p:nvSpPr>
        <p:spPr>
          <a:xfrm>
            <a:off x="827458" y="1119486"/>
            <a:ext cx="9628507" cy="1784074"/>
          </a:xfrm>
        </p:spPr>
        <p:txBody>
          <a:bodyPr>
            <a:normAutofit/>
          </a:bodyPr>
          <a:lstStyle/>
          <a:p>
            <a:r>
              <a:rPr lang="en-AU" sz="2800" dirty="0"/>
              <a:t>Steps:</a:t>
            </a:r>
          </a:p>
          <a:p>
            <a:pPr marL="450000" lvl="1" indent="0">
              <a:buNone/>
            </a:pPr>
            <a:r>
              <a:rPr lang="en-AU" sz="2800" dirty="0"/>
              <a:t>2. The </a:t>
            </a:r>
            <a:r>
              <a:rPr lang="en-US" sz="2800" dirty="0"/>
              <a:t>prover Alice has knowledge of the pin code and opens the locked safe</a:t>
            </a:r>
            <a:r>
              <a:rPr lang="en-AU" sz="2800" dirty="0"/>
              <a:t>	</a:t>
            </a:r>
          </a:p>
        </p:txBody>
      </p:sp>
      <p:pic>
        <p:nvPicPr>
          <p:cNvPr id="4" name="Picture 3">
            <a:extLst>
              <a:ext uri="{FF2B5EF4-FFF2-40B4-BE49-F238E27FC236}">
                <a16:creationId xmlns:a16="http://schemas.microsoft.com/office/drawing/2014/main" id="{1752B027-7B38-479B-B692-AD51197C1593}"/>
              </a:ext>
            </a:extLst>
          </p:cNvPr>
          <p:cNvPicPr>
            <a:picLocks noChangeAspect="1"/>
          </p:cNvPicPr>
          <p:nvPr/>
        </p:nvPicPr>
        <p:blipFill>
          <a:blip r:embed="rId3"/>
          <a:stretch>
            <a:fillRect/>
          </a:stretch>
        </p:blipFill>
        <p:spPr>
          <a:xfrm>
            <a:off x="4108700" y="2843926"/>
            <a:ext cx="3974599" cy="3766593"/>
          </a:xfrm>
          <a:prstGeom prst="rect">
            <a:avLst/>
          </a:prstGeom>
        </p:spPr>
      </p:pic>
    </p:spTree>
    <p:extLst>
      <p:ext uri="{BB962C8B-B14F-4D97-AF65-F5344CB8AC3E}">
        <p14:creationId xmlns:p14="http://schemas.microsoft.com/office/powerpoint/2010/main" val="3878242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F3337-D202-49F4-B586-B90CFA38A20B}"/>
              </a:ext>
            </a:extLst>
          </p:cNvPr>
          <p:cNvSpPr>
            <a:spLocks noGrp="1"/>
          </p:cNvSpPr>
          <p:nvPr>
            <p:ph type="title"/>
          </p:nvPr>
        </p:nvSpPr>
        <p:spPr>
          <a:xfrm>
            <a:off x="1199545" y="57151"/>
            <a:ext cx="10353762" cy="1062335"/>
          </a:xfrm>
        </p:spPr>
        <p:txBody>
          <a:bodyPr/>
          <a:lstStyle/>
          <a:p>
            <a:r>
              <a:rPr lang="en-AU" dirty="0"/>
              <a:t>Zero Knowledge Proof</a:t>
            </a:r>
          </a:p>
        </p:txBody>
      </p:sp>
      <p:sp>
        <p:nvSpPr>
          <p:cNvPr id="9" name="Content Placeholder 2">
            <a:extLst>
              <a:ext uri="{FF2B5EF4-FFF2-40B4-BE49-F238E27FC236}">
                <a16:creationId xmlns:a16="http://schemas.microsoft.com/office/drawing/2014/main" id="{408579DB-0970-45C6-81E0-1FC409A24B71}"/>
              </a:ext>
            </a:extLst>
          </p:cNvPr>
          <p:cNvSpPr>
            <a:spLocks noGrp="1"/>
          </p:cNvSpPr>
          <p:nvPr>
            <p:ph idx="1"/>
          </p:nvPr>
        </p:nvSpPr>
        <p:spPr>
          <a:xfrm>
            <a:off x="827458" y="1119486"/>
            <a:ext cx="10542907" cy="1784074"/>
          </a:xfrm>
        </p:spPr>
        <p:txBody>
          <a:bodyPr>
            <a:normAutofit/>
          </a:bodyPr>
          <a:lstStyle/>
          <a:p>
            <a:r>
              <a:rPr lang="en-AU" sz="2800" dirty="0"/>
              <a:t>Steps:</a:t>
            </a:r>
          </a:p>
          <a:p>
            <a:pPr marL="450000" lvl="1" indent="0">
              <a:buNone/>
            </a:pPr>
            <a:r>
              <a:rPr lang="en-AU" sz="2800" dirty="0"/>
              <a:t>3. The </a:t>
            </a:r>
            <a:r>
              <a:rPr lang="en-US" sz="2800" dirty="0"/>
              <a:t>prover Alice returns the secret message to the verifier Bob</a:t>
            </a:r>
            <a:r>
              <a:rPr lang="en-AU" sz="2800" dirty="0"/>
              <a:t>	</a:t>
            </a:r>
          </a:p>
        </p:txBody>
      </p:sp>
      <p:pic>
        <p:nvPicPr>
          <p:cNvPr id="5" name="Picture 4">
            <a:extLst>
              <a:ext uri="{FF2B5EF4-FFF2-40B4-BE49-F238E27FC236}">
                <a16:creationId xmlns:a16="http://schemas.microsoft.com/office/drawing/2014/main" id="{39C6CA45-FCAE-4D51-9892-19702E186E42}"/>
              </a:ext>
            </a:extLst>
          </p:cNvPr>
          <p:cNvPicPr>
            <a:picLocks noChangeAspect="1"/>
          </p:cNvPicPr>
          <p:nvPr/>
        </p:nvPicPr>
        <p:blipFill>
          <a:blip r:embed="rId3"/>
          <a:stretch>
            <a:fillRect/>
          </a:stretch>
        </p:blipFill>
        <p:spPr>
          <a:xfrm>
            <a:off x="4149227" y="2631343"/>
            <a:ext cx="3893545" cy="3650188"/>
          </a:xfrm>
          <a:prstGeom prst="rect">
            <a:avLst/>
          </a:prstGeom>
        </p:spPr>
      </p:pic>
    </p:spTree>
    <p:extLst>
      <p:ext uri="{BB962C8B-B14F-4D97-AF65-F5344CB8AC3E}">
        <p14:creationId xmlns:p14="http://schemas.microsoft.com/office/powerpoint/2010/main" val="397092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E451-CAB5-489E-8029-85B18A4CDADB}"/>
              </a:ext>
            </a:extLst>
          </p:cNvPr>
          <p:cNvSpPr>
            <a:spLocks noGrp="1"/>
          </p:cNvSpPr>
          <p:nvPr>
            <p:ph type="title"/>
          </p:nvPr>
        </p:nvSpPr>
        <p:spPr>
          <a:xfrm>
            <a:off x="1104295" y="0"/>
            <a:ext cx="10353762" cy="1257300"/>
          </a:xfrm>
        </p:spPr>
        <p:txBody>
          <a:bodyPr/>
          <a:lstStyle/>
          <a:p>
            <a:r>
              <a:rPr lang="en-AU" dirty="0"/>
              <a:t>Differential Privacy</a:t>
            </a:r>
          </a:p>
        </p:txBody>
      </p:sp>
      <p:sp>
        <p:nvSpPr>
          <p:cNvPr id="3" name="Content Placeholder 2">
            <a:extLst>
              <a:ext uri="{FF2B5EF4-FFF2-40B4-BE49-F238E27FC236}">
                <a16:creationId xmlns:a16="http://schemas.microsoft.com/office/drawing/2014/main" id="{5705EF65-B9D6-4C8D-B798-6F1EF3344DD2}"/>
              </a:ext>
            </a:extLst>
          </p:cNvPr>
          <p:cNvSpPr>
            <a:spLocks noGrp="1"/>
          </p:cNvSpPr>
          <p:nvPr>
            <p:ph idx="1"/>
          </p:nvPr>
        </p:nvSpPr>
        <p:spPr>
          <a:xfrm>
            <a:off x="733943" y="1257300"/>
            <a:ext cx="10724114" cy="3714749"/>
          </a:xfrm>
        </p:spPr>
        <p:txBody>
          <a:bodyPr>
            <a:normAutofit/>
          </a:bodyPr>
          <a:lstStyle/>
          <a:p>
            <a:r>
              <a:rPr lang="en-US" sz="2800" dirty="0"/>
              <a:t>Differential privacy (DP) is also a concept in privacy that aims to provide strong guarantees for protecting the privacy of individuals in a dataset while allowing statistical analysis of the dataset. </a:t>
            </a:r>
          </a:p>
        </p:txBody>
      </p:sp>
    </p:spTree>
    <p:extLst>
      <p:ext uri="{BB962C8B-B14F-4D97-AF65-F5344CB8AC3E}">
        <p14:creationId xmlns:p14="http://schemas.microsoft.com/office/powerpoint/2010/main" val="1622616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E451-CAB5-489E-8029-85B18A4CDADB}"/>
              </a:ext>
            </a:extLst>
          </p:cNvPr>
          <p:cNvSpPr>
            <a:spLocks noGrp="1"/>
          </p:cNvSpPr>
          <p:nvPr>
            <p:ph type="title"/>
          </p:nvPr>
        </p:nvSpPr>
        <p:spPr>
          <a:xfrm>
            <a:off x="1104295" y="0"/>
            <a:ext cx="10353762" cy="1028700"/>
          </a:xfrm>
        </p:spPr>
        <p:txBody>
          <a:bodyPr/>
          <a:lstStyle/>
          <a:p>
            <a:r>
              <a:rPr lang="en-AU" dirty="0"/>
              <a:t>Differential Privacy</a:t>
            </a:r>
          </a:p>
        </p:txBody>
      </p:sp>
      <p:sp>
        <p:nvSpPr>
          <p:cNvPr id="3" name="Content Placeholder 2">
            <a:extLst>
              <a:ext uri="{FF2B5EF4-FFF2-40B4-BE49-F238E27FC236}">
                <a16:creationId xmlns:a16="http://schemas.microsoft.com/office/drawing/2014/main" id="{5705EF65-B9D6-4C8D-B798-6F1EF3344DD2}"/>
              </a:ext>
            </a:extLst>
          </p:cNvPr>
          <p:cNvSpPr>
            <a:spLocks noGrp="1"/>
          </p:cNvSpPr>
          <p:nvPr>
            <p:ph idx="1"/>
          </p:nvPr>
        </p:nvSpPr>
        <p:spPr>
          <a:xfrm>
            <a:off x="1104296" y="1132609"/>
            <a:ext cx="9494432" cy="4042064"/>
          </a:xfrm>
        </p:spPr>
        <p:txBody>
          <a:bodyPr>
            <a:noAutofit/>
          </a:bodyPr>
          <a:lstStyle/>
          <a:p>
            <a:r>
              <a:rPr lang="en-US" sz="2800" dirty="0"/>
              <a:t>Differential privacy (DP) is also a concept in privacy that aims to provide strong guarantees for protecting the privacy of individuals in a dataset while allowing statistical analysis of the dataset. </a:t>
            </a:r>
          </a:p>
          <a:p>
            <a:endParaRPr lang="en-US" sz="2800" dirty="0"/>
          </a:p>
          <a:p>
            <a:r>
              <a:rPr lang="en-US" sz="2800" dirty="0"/>
              <a:t>The key difference between DP and SMPC</a:t>
            </a:r>
          </a:p>
          <a:p>
            <a:pPr lvl="1"/>
            <a:r>
              <a:rPr lang="en-US" sz="2800" dirty="0"/>
              <a:t>DP focuses on a single party with sensitive dataset </a:t>
            </a:r>
          </a:p>
          <a:p>
            <a:pPr lvl="1"/>
            <a:r>
              <a:rPr lang="en-US" sz="2800" dirty="0"/>
              <a:t>SMPC focuses on multiple parties that perform a collaborative computation</a:t>
            </a:r>
          </a:p>
        </p:txBody>
      </p:sp>
    </p:spTree>
    <p:extLst>
      <p:ext uri="{BB962C8B-B14F-4D97-AF65-F5344CB8AC3E}">
        <p14:creationId xmlns:p14="http://schemas.microsoft.com/office/powerpoint/2010/main" val="2283814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E451-CAB5-489E-8029-85B18A4CDADB}"/>
              </a:ext>
            </a:extLst>
          </p:cNvPr>
          <p:cNvSpPr>
            <a:spLocks noGrp="1"/>
          </p:cNvSpPr>
          <p:nvPr>
            <p:ph type="title"/>
          </p:nvPr>
        </p:nvSpPr>
        <p:spPr>
          <a:xfrm>
            <a:off x="1104295" y="0"/>
            <a:ext cx="10353762" cy="1028700"/>
          </a:xfrm>
        </p:spPr>
        <p:txBody>
          <a:bodyPr/>
          <a:lstStyle/>
          <a:p>
            <a:r>
              <a:rPr lang="en-AU" dirty="0"/>
              <a:t>Differential Privacy</a:t>
            </a:r>
          </a:p>
        </p:txBody>
      </p:sp>
      <p:pic>
        <p:nvPicPr>
          <p:cNvPr id="6" name="Picture 2">
            <a:extLst>
              <a:ext uri="{FF2B5EF4-FFF2-40B4-BE49-F238E27FC236}">
                <a16:creationId xmlns:a16="http://schemas.microsoft.com/office/drawing/2014/main" id="{B035A42B-3C0C-44F4-A095-298313AC4F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21" b="6021"/>
          <a:stretch/>
        </p:blipFill>
        <p:spPr bwMode="auto">
          <a:xfrm>
            <a:off x="2019300" y="1276350"/>
            <a:ext cx="8143016"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81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F0848-9C25-4498-8E5B-956A76CA153C}"/>
              </a:ext>
            </a:extLst>
          </p:cNvPr>
          <p:cNvSpPr>
            <a:spLocks noGrp="1"/>
          </p:cNvSpPr>
          <p:nvPr>
            <p:ph type="title"/>
          </p:nvPr>
        </p:nvSpPr>
        <p:spPr>
          <a:xfrm>
            <a:off x="919119" y="66675"/>
            <a:ext cx="10353762" cy="1085850"/>
          </a:xfrm>
        </p:spPr>
        <p:txBody>
          <a:bodyPr/>
          <a:lstStyle/>
          <a:p>
            <a:r>
              <a:rPr lang="en-AU" dirty="0"/>
              <a:t>Differential Privacy</a:t>
            </a:r>
          </a:p>
        </p:txBody>
      </p:sp>
      <p:sp>
        <p:nvSpPr>
          <p:cNvPr id="3" name="Content Placeholder 2">
            <a:extLst>
              <a:ext uri="{FF2B5EF4-FFF2-40B4-BE49-F238E27FC236}">
                <a16:creationId xmlns:a16="http://schemas.microsoft.com/office/drawing/2014/main" id="{FB030D9E-30B5-471A-AB23-5F1A87005463}"/>
              </a:ext>
            </a:extLst>
          </p:cNvPr>
          <p:cNvSpPr>
            <a:spLocks noGrp="1"/>
          </p:cNvSpPr>
          <p:nvPr>
            <p:ph idx="1"/>
          </p:nvPr>
        </p:nvSpPr>
        <p:spPr>
          <a:xfrm>
            <a:off x="637349" y="1166259"/>
            <a:ext cx="10353762" cy="1625067"/>
          </a:xfrm>
        </p:spPr>
        <p:txBody>
          <a:bodyPr/>
          <a:lstStyle/>
          <a:p>
            <a:r>
              <a:rPr lang="en-AU" sz="2800" dirty="0"/>
              <a:t>What are some limitations of DP?</a:t>
            </a:r>
            <a:endParaRPr lang="en-AU" sz="2600" dirty="0"/>
          </a:p>
          <a:p>
            <a:endParaRPr lang="en-AU" dirty="0"/>
          </a:p>
        </p:txBody>
      </p:sp>
    </p:spTree>
    <p:extLst>
      <p:ext uri="{BB962C8B-B14F-4D97-AF65-F5344CB8AC3E}">
        <p14:creationId xmlns:p14="http://schemas.microsoft.com/office/powerpoint/2010/main" val="1792581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F0848-9C25-4498-8E5B-956A76CA153C}"/>
              </a:ext>
            </a:extLst>
          </p:cNvPr>
          <p:cNvSpPr>
            <a:spLocks noGrp="1"/>
          </p:cNvSpPr>
          <p:nvPr>
            <p:ph type="title"/>
          </p:nvPr>
        </p:nvSpPr>
        <p:spPr>
          <a:xfrm>
            <a:off x="919119" y="66675"/>
            <a:ext cx="10353762" cy="1085850"/>
          </a:xfrm>
        </p:spPr>
        <p:txBody>
          <a:bodyPr/>
          <a:lstStyle/>
          <a:p>
            <a:r>
              <a:rPr lang="en-AU" dirty="0"/>
              <a:t>Differential Privacy</a:t>
            </a:r>
          </a:p>
        </p:txBody>
      </p:sp>
      <p:sp>
        <p:nvSpPr>
          <p:cNvPr id="3" name="Content Placeholder 2">
            <a:extLst>
              <a:ext uri="{FF2B5EF4-FFF2-40B4-BE49-F238E27FC236}">
                <a16:creationId xmlns:a16="http://schemas.microsoft.com/office/drawing/2014/main" id="{FB030D9E-30B5-471A-AB23-5F1A87005463}"/>
              </a:ext>
            </a:extLst>
          </p:cNvPr>
          <p:cNvSpPr>
            <a:spLocks noGrp="1"/>
          </p:cNvSpPr>
          <p:nvPr>
            <p:ph idx="1"/>
          </p:nvPr>
        </p:nvSpPr>
        <p:spPr>
          <a:xfrm>
            <a:off x="637349" y="1166259"/>
            <a:ext cx="10353762" cy="4624941"/>
          </a:xfrm>
        </p:spPr>
        <p:txBody>
          <a:bodyPr>
            <a:normAutofit/>
          </a:bodyPr>
          <a:lstStyle/>
          <a:p>
            <a:r>
              <a:rPr lang="en-AU" sz="2800" dirty="0"/>
              <a:t>What are some limitations of DP?</a:t>
            </a:r>
          </a:p>
          <a:p>
            <a:pPr lvl="1"/>
            <a:r>
              <a:rPr lang="en-US" sz="2800" dirty="0"/>
              <a:t>e.g., limited accuracy and high computational complexity.</a:t>
            </a:r>
          </a:p>
          <a:p>
            <a:pPr lvl="1"/>
            <a:endParaRPr lang="en-US" sz="2800" dirty="0"/>
          </a:p>
          <a:p>
            <a:endParaRPr lang="en-AU" dirty="0"/>
          </a:p>
        </p:txBody>
      </p:sp>
    </p:spTree>
    <p:extLst>
      <p:ext uri="{BB962C8B-B14F-4D97-AF65-F5344CB8AC3E}">
        <p14:creationId xmlns:p14="http://schemas.microsoft.com/office/powerpoint/2010/main" val="3518980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BB20-9053-46B4-A5A2-8BC4C6B7D325}"/>
              </a:ext>
            </a:extLst>
          </p:cNvPr>
          <p:cNvSpPr>
            <a:spLocks noGrp="1"/>
          </p:cNvSpPr>
          <p:nvPr>
            <p:ph type="title"/>
          </p:nvPr>
        </p:nvSpPr>
        <p:spPr>
          <a:xfrm>
            <a:off x="953453" y="294410"/>
            <a:ext cx="10353762" cy="907473"/>
          </a:xfrm>
        </p:spPr>
        <p:txBody>
          <a:bodyPr/>
          <a:lstStyle/>
          <a:p>
            <a:r>
              <a:rPr lang="en-AU" dirty="0"/>
              <a:t>Homomorphic Encryption</a:t>
            </a:r>
          </a:p>
        </p:txBody>
      </p:sp>
      <p:sp>
        <p:nvSpPr>
          <p:cNvPr id="3" name="Content Placeholder 2">
            <a:extLst>
              <a:ext uri="{FF2B5EF4-FFF2-40B4-BE49-F238E27FC236}">
                <a16:creationId xmlns:a16="http://schemas.microsoft.com/office/drawing/2014/main" id="{8178432B-0C75-44A3-B311-3F262FB42D25}"/>
              </a:ext>
            </a:extLst>
          </p:cNvPr>
          <p:cNvSpPr>
            <a:spLocks noGrp="1"/>
          </p:cNvSpPr>
          <p:nvPr>
            <p:ph idx="1"/>
          </p:nvPr>
        </p:nvSpPr>
        <p:spPr>
          <a:xfrm>
            <a:off x="685195" y="1201883"/>
            <a:ext cx="10890278" cy="1624444"/>
          </a:xfrm>
        </p:spPr>
        <p:txBody>
          <a:bodyPr>
            <a:normAutofit/>
          </a:bodyPr>
          <a:lstStyle/>
          <a:p>
            <a:r>
              <a:rPr lang="en-AU" sz="2800" dirty="0"/>
              <a:t>Homomorphic Encryption (HE) </a:t>
            </a:r>
            <a:r>
              <a:rPr lang="en-US" sz="2800" dirty="0"/>
              <a:t>is a type of encryption that allows computations to be performed on encrypted data, making itself computationally expensive.  </a:t>
            </a:r>
            <a:endParaRPr lang="en-AU" sz="2800" dirty="0"/>
          </a:p>
          <a:p>
            <a:pPr marL="36900" indent="0">
              <a:buNone/>
            </a:pPr>
            <a:endParaRPr lang="en-AU" dirty="0"/>
          </a:p>
        </p:txBody>
      </p:sp>
    </p:spTree>
    <p:extLst>
      <p:ext uri="{BB962C8B-B14F-4D97-AF65-F5344CB8AC3E}">
        <p14:creationId xmlns:p14="http://schemas.microsoft.com/office/powerpoint/2010/main" val="8990305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BB20-9053-46B4-A5A2-8BC4C6B7D325}"/>
              </a:ext>
            </a:extLst>
          </p:cNvPr>
          <p:cNvSpPr>
            <a:spLocks noGrp="1"/>
          </p:cNvSpPr>
          <p:nvPr>
            <p:ph type="title"/>
          </p:nvPr>
        </p:nvSpPr>
        <p:spPr>
          <a:xfrm>
            <a:off x="919119" y="24245"/>
            <a:ext cx="10353762" cy="907473"/>
          </a:xfrm>
        </p:spPr>
        <p:txBody>
          <a:bodyPr/>
          <a:lstStyle/>
          <a:p>
            <a:r>
              <a:rPr lang="en-AU" dirty="0"/>
              <a:t>Homomorphic Encryption</a:t>
            </a:r>
          </a:p>
        </p:txBody>
      </p:sp>
      <p:sp>
        <p:nvSpPr>
          <p:cNvPr id="3" name="Content Placeholder 2">
            <a:extLst>
              <a:ext uri="{FF2B5EF4-FFF2-40B4-BE49-F238E27FC236}">
                <a16:creationId xmlns:a16="http://schemas.microsoft.com/office/drawing/2014/main" id="{8178432B-0C75-44A3-B311-3F262FB42D25}"/>
              </a:ext>
            </a:extLst>
          </p:cNvPr>
          <p:cNvSpPr>
            <a:spLocks noGrp="1"/>
          </p:cNvSpPr>
          <p:nvPr>
            <p:ph idx="1"/>
          </p:nvPr>
        </p:nvSpPr>
        <p:spPr>
          <a:xfrm>
            <a:off x="685195" y="952501"/>
            <a:ext cx="10890278" cy="1624444"/>
          </a:xfrm>
        </p:spPr>
        <p:txBody>
          <a:bodyPr>
            <a:normAutofit/>
          </a:bodyPr>
          <a:lstStyle/>
          <a:p>
            <a:r>
              <a:rPr lang="en-AU" sz="2800" dirty="0"/>
              <a:t>Homomorphic Encryption (HE) </a:t>
            </a:r>
            <a:r>
              <a:rPr lang="en-US" sz="2800" dirty="0"/>
              <a:t>is a type of encryption that allows computations to be performed on encrypted data, making itself computationally expensive.  </a:t>
            </a:r>
            <a:endParaRPr lang="en-AU" sz="2800" dirty="0"/>
          </a:p>
          <a:p>
            <a:pPr marL="36900" indent="0">
              <a:buNone/>
            </a:pPr>
            <a:endParaRPr lang="en-AU" dirty="0"/>
          </a:p>
        </p:txBody>
      </p:sp>
      <p:sp>
        <p:nvSpPr>
          <p:cNvPr id="4" name="Rectangle 3">
            <a:extLst>
              <a:ext uri="{FF2B5EF4-FFF2-40B4-BE49-F238E27FC236}">
                <a16:creationId xmlns:a16="http://schemas.microsoft.com/office/drawing/2014/main" id="{99563A5F-D56E-4136-895B-8CA209F7CF1A}"/>
              </a:ext>
            </a:extLst>
          </p:cNvPr>
          <p:cNvSpPr/>
          <p:nvPr/>
        </p:nvSpPr>
        <p:spPr>
          <a:xfrm rot="16200000">
            <a:off x="-717577" y="4073242"/>
            <a:ext cx="2431467" cy="6442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Plaintext</a:t>
            </a:r>
          </a:p>
        </p:txBody>
      </p:sp>
      <p:cxnSp>
        <p:nvCxnSpPr>
          <p:cNvPr id="6" name="Straight Arrow Connector 5">
            <a:extLst>
              <a:ext uri="{FF2B5EF4-FFF2-40B4-BE49-F238E27FC236}">
                <a16:creationId xmlns:a16="http://schemas.microsoft.com/office/drawing/2014/main" id="{FDDB84D2-E2A3-4C9A-AF97-3B9C2F3A9D1D}"/>
              </a:ext>
            </a:extLst>
          </p:cNvPr>
          <p:cNvCxnSpPr>
            <a:cxnSpLocks/>
          </p:cNvCxnSpPr>
          <p:nvPr/>
        </p:nvCxnSpPr>
        <p:spPr>
          <a:xfrm flipV="1">
            <a:off x="1002419" y="3574474"/>
            <a:ext cx="1075763" cy="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902732D-FD2D-453F-8680-EA897D6184A1}"/>
              </a:ext>
            </a:extLst>
          </p:cNvPr>
          <p:cNvCxnSpPr>
            <a:cxnSpLocks/>
          </p:cNvCxnSpPr>
          <p:nvPr/>
        </p:nvCxnSpPr>
        <p:spPr>
          <a:xfrm>
            <a:off x="1101435" y="5389420"/>
            <a:ext cx="8439838"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D76AC41-5CEC-4D9D-9486-42280924D32A}"/>
              </a:ext>
            </a:extLst>
          </p:cNvPr>
          <p:cNvSpPr/>
          <p:nvPr/>
        </p:nvSpPr>
        <p:spPr>
          <a:xfrm>
            <a:off x="3266209" y="4759043"/>
            <a:ext cx="4426529" cy="644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same computing operation</a:t>
            </a:r>
          </a:p>
        </p:txBody>
      </p:sp>
      <p:sp>
        <p:nvSpPr>
          <p:cNvPr id="10" name="Rectangle 9">
            <a:extLst>
              <a:ext uri="{FF2B5EF4-FFF2-40B4-BE49-F238E27FC236}">
                <a16:creationId xmlns:a16="http://schemas.microsoft.com/office/drawing/2014/main" id="{4E42E96D-2982-491D-97F3-7D982CB921CC}"/>
              </a:ext>
            </a:extLst>
          </p:cNvPr>
          <p:cNvSpPr/>
          <p:nvPr/>
        </p:nvSpPr>
        <p:spPr>
          <a:xfrm>
            <a:off x="9596306" y="4966858"/>
            <a:ext cx="2419656" cy="6442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Computation Results</a:t>
            </a:r>
          </a:p>
        </p:txBody>
      </p:sp>
      <p:sp>
        <p:nvSpPr>
          <p:cNvPr id="11" name="Rectangle 10">
            <a:extLst>
              <a:ext uri="{FF2B5EF4-FFF2-40B4-BE49-F238E27FC236}">
                <a16:creationId xmlns:a16="http://schemas.microsoft.com/office/drawing/2014/main" id="{040A1348-961E-4F39-8C6A-B3E3DCBE5C85}"/>
              </a:ext>
            </a:extLst>
          </p:cNvPr>
          <p:cNvSpPr/>
          <p:nvPr/>
        </p:nvSpPr>
        <p:spPr>
          <a:xfrm>
            <a:off x="919291" y="2774376"/>
            <a:ext cx="1292683" cy="644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HE </a:t>
            </a:r>
          </a:p>
          <a:p>
            <a:pPr algn="ctr"/>
            <a:r>
              <a:rPr lang="en-AU" sz="2000" dirty="0"/>
              <a:t>encryption</a:t>
            </a:r>
          </a:p>
        </p:txBody>
      </p:sp>
      <p:sp>
        <p:nvSpPr>
          <p:cNvPr id="13" name="Rectangle 12">
            <a:extLst>
              <a:ext uri="{FF2B5EF4-FFF2-40B4-BE49-F238E27FC236}">
                <a16:creationId xmlns:a16="http://schemas.microsoft.com/office/drawing/2014/main" id="{89D728C4-3D87-495E-91E8-B771FE25454B}"/>
              </a:ext>
            </a:extLst>
          </p:cNvPr>
          <p:cNvSpPr/>
          <p:nvPr/>
        </p:nvSpPr>
        <p:spPr>
          <a:xfrm>
            <a:off x="2243255" y="3157117"/>
            <a:ext cx="1292683" cy="6580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Encrypted </a:t>
            </a:r>
          </a:p>
          <a:p>
            <a:pPr algn="ctr"/>
            <a:r>
              <a:rPr lang="en-AU" sz="2000" dirty="0"/>
              <a:t>Texts</a:t>
            </a:r>
          </a:p>
        </p:txBody>
      </p:sp>
      <p:sp>
        <p:nvSpPr>
          <p:cNvPr id="14" name="Rectangle 13">
            <a:extLst>
              <a:ext uri="{FF2B5EF4-FFF2-40B4-BE49-F238E27FC236}">
                <a16:creationId xmlns:a16="http://schemas.microsoft.com/office/drawing/2014/main" id="{6B34080D-8614-4ACD-AEAB-78FE3B8328D2}"/>
              </a:ext>
            </a:extLst>
          </p:cNvPr>
          <p:cNvSpPr/>
          <p:nvPr/>
        </p:nvSpPr>
        <p:spPr>
          <a:xfrm>
            <a:off x="3646857" y="2774380"/>
            <a:ext cx="1781629" cy="644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computing </a:t>
            </a:r>
          </a:p>
          <a:p>
            <a:pPr algn="ctr"/>
            <a:r>
              <a:rPr lang="en-AU" sz="2000" dirty="0"/>
              <a:t>operation</a:t>
            </a:r>
          </a:p>
        </p:txBody>
      </p:sp>
      <p:cxnSp>
        <p:nvCxnSpPr>
          <p:cNvPr id="16" name="Straight Arrow Connector 15">
            <a:extLst>
              <a:ext uri="{FF2B5EF4-FFF2-40B4-BE49-F238E27FC236}">
                <a16:creationId xmlns:a16="http://schemas.microsoft.com/office/drawing/2014/main" id="{B81F9433-43E7-4401-B966-5CB4B6CD06B9}"/>
              </a:ext>
            </a:extLst>
          </p:cNvPr>
          <p:cNvCxnSpPr>
            <a:cxnSpLocks/>
          </p:cNvCxnSpPr>
          <p:nvPr/>
        </p:nvCxnSpPr>
        <p:spPr>
          <a:xfrm flipV="1">
            <a:off x="3650272" y="3564084"/>
            <a:ext cx="1727227" cy="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12978D4-76DE-46CF-B238-5C9E9EF89E3F}"/>
              </a:ext>
            </a:extLst>
          </p:cNvPr>
          <p:cNvSpPr/>
          <p:nvPr/>
        </p:nvSpPr>
        <p:spPr>
          <a:xfrm>
            <a:off x="5479474" y="3181364"/>
            <a:ext cx="2521526" cy="633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Encrypted </a:t>
            </a:r>
          </a:p>
          <a:p>
            <a:pPr algn="ctr"/>
            <a:r>
              <a:rPr lang="en-AU" sz="2000" dirty="0"/>
              <a:t>Computation Results</a:t>
            </a:r>
          </a:p>
        </p:txBody>
      </p:sp>
      <p:sp>
        <p:nvSpPr>
          <p:cNvPr id="20" name="Rectangle 19">
            <a:extLst>
              <a:ext uri="{FF2B5EF4-FFF2-40B4-BE49-F238E27FC236}">
                <a16:creationId xmlns:a16="http://schemas.microsoft.com/office/drawing/2014/main" id="{99DA89F7-E062-411E-825E-5F263DB5CB54}"/>
              </a:ext>
            </a:extLst>
          </p:cNvPr>
          <p:cNvSpPr/>
          <p:nvPr/>
        </p:nvSpPr>
        <p:spPr>
          <a:xfrm>
            <a:off x="8001000" y="2873092"/>
            <a:ext cx="1595306" cy="550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HE </a:t>
            </a:r>
          </a:p>
          <a:p>
            <a:pPr algn="ctr"/>
            <a:r>
              <a:rPr lang="en-AU" sz="2000" dirty="0"/>
              <a:t>decryption</a:t>
            </a:r>
          </a:p>
        </p:txBody>
      </p:sp>
      <p:cxnSp>
        <p:nvCxnSpPr>
          <p:cNvPr id="22" name="Straight Arrow Connector 21">
            <a:extLst>
              <a:ext uri="{FF2B5EF4-FFF2-40B4-BE49-F238E27FC236}">
                <a16:creationId xmlns:a16="http://schemas.microsoft.com/office/drawing/2014/main" id="{95272981-1BD2-48B8-8697-2A8ED116D36E}"/>
              </a:ext>
            </a:extLst>
          </p:cNvPr>
          <p:cNvCxnSpPr>
            <a:cxnSpLocks/>
          </p:cNvCxnSpPr>
          <p:nvPr/>
        </p:nvCxnSpPr>
        <p:spPr>
          <a:xfrm flipV="1">
            <a:off x="8072770" y="3584871"/>
            <a:ext cx="1468503" cy="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563A554-621F-4521-BE71-B4AEA3E2283C}"/>
              </a:ext>
            </a:extLst>
          </p:cNvPr>
          <p:cNvSpPr/>
          <p:nvPr/>
        </p:nvSpPr>
        <p:spPr>
          <a:xfrm>
            <a:off x="9613043" y="3172712"/>
            <a:ext cx="2402919" cy="633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Decrypted Computation Results</a:t>
            </a:r>
          </a:p>
        </p:txBody>
      </p:sp>
      <p:sp>
        <p:nvSpPr>
          <p:cNvPr id="24" name="Equals 23">
            <a:extLst>
              <a:ext uri="{FF2B5EF4-FFF2-40B4-BE49-F238E27FC236}">
                <a16:creationId xmlns:a16="http://schemas.microsoft.com/office/drawing/2014/main" id="{4D8B397E-0015-40E6-B278-E1581502E357}"/>
              </a:ext>
            </a:extLst>
          </p:cNvPr>
          <p:cNvSpPr/>
          <p:nvPr/>
        </p:nvSpPr>
        <p:spPr>
          <a:xfrm rot="16200000">
            <a:off x="10369719" y="4219845"/>
            <a:ext cx="872831" cy="36494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solidFill>
                <a:schemeClr val="tx1"/>
              </a:solidFill>
            </a:endParaRPr>
          </a:p>
        </p:txBody>
      </p:sp>
    </p:spTree>
    <p:extLst>
      <p:ext uri="{BB962C8B-B14F-4D97-AF65-F5344CB8AC3E}">
        <p14:creationId xmlns:p14="http://schemas.microsoft.com/office/powerpoint/2010/main" val="1675334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06419-9688-4E6E-91B3-405817B0A902}"/>
              </a:ext>
            </a:extLst>
          </p:cNvPr>
          <p:cNvSpPr>
            <a:spLocks noGrp="1"/>
          </p:cNvSpPr>
          <p:nvPr>
            <p:ph type="title"/>
          </p:nvPr>
        </p:nvSpPr>
        <p:spPr>
          <a:xfrm>
            <a:off x="1084490" y="21167"/>
            <a:ext cx="10353762" cy="966258"/>
          </a:xfrm>
        </p:spPr>
        <p:txBody>
          <a:bodyPr/>
          <a:lstStyle/>
          <a:p>
            <a:r>
              <a:rPr lang="en-AU" dirty="0"/>
              <a:t>What is Privacy</a:t>
            </a:r>
          </a:p>
        </p:txBody>
      </p:sp>
      <p:pic>
        <p:nvPicPr>
          <p:cNvPr id="1026" name="Picture 2" descr="Costco Undercuts Harvey Norman By Hundreds On CE – channelnews">
            <a:extLst>
              <a:ext uri="{FF2B5EF4-FFF2-40B4-BE49-F238E27FC236}">
                <a16:creationId xmlns:a16="http://schemas.microsoft.com/office/drawing/2014/main" id="{7617C8A3-5D1F-4DC5-84F0-A5726B259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529" y="2157947"/>
            <a:ext cx="3690862" cy="22639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The Most Quotable Sayings From Alice in Wonderland | Disney Quotes">
            <a:extLst>
              <a:ext uri="{FF2B5EF4-FFF2-40B4-BE49-F238E27FC236}">
                <a16:creationId xmlns:a16="http://schemas.microsoft.com/office/drawing/2014/main" id="{27AAF303-A3E3-4B42-8F2A-9AEF47C64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47125" y="2157946"/>
            <a:ext cx="1971043" cy="209042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44275B8-994E-4E79-9134-640576070D50}"/>
              </a:ext>
            </a:extLst>
          </p:cNvPr>
          <p:cNvSpPr txBox="1"/>
          <p:nvPr/>
        </p:nvSpPr>
        <p:spPr>
          <a:xfrm>
            <a:off x="1245065" y="4160315"/>
            <a:ext cx="1244600" cy="523220"/>
          </a:xfrm>
          <a:prstGeom prst="rect">
            <a:avLst/>
          </a:prstGeom>
          <a:noFill/>
        </p:spPr>
        <p:txBody>
          <a:bodyPr wrap="square">
            <a:spAutoFit/>
          </a:bodyPr>
          <a:lstStyle/>
          <a:p>
            <a:pPr algn="ctr"/>
            <a:r>
              <a:rPr lang="en-AU" sz="2800" dirty="0"/>
              <a:t>Alice</a:t>
            </a:r>
            <a:endParaRPr lang="en-AU" dirty="0"/>
          </a:p>
        </p:txBody>
      </p:sp>
      <p:cxnSp>
        <p:nvCxnSpPr>
          <p:cNvPr id="6" name="Straight Arrow Connector 5">
            <a:extLst>
              <a:ext uri="{FF2B5EF4-FFF2-40B4-BE49-F238E27FC236}">
                <a16:creationId xmlns:a16="http://schemas.microsoft.com/office/drawing/2014/main" id="{529E1DAE-CF3B-4AD1-A355-19601B86335E}"/>
              </a:ext>
            </a:extLst>
          </p:cNvPr>
          <p:cNvCxnSpPr>
            <a:cxnSpLocks/>
          </p:cNvCxnSpPr>
          <p:nvPr/>
        </p:nvCxnSpPr>
        <p:spPr>
          <a:xfrm>
            <a:off x="3149600" y="3203161"/>
            <a:ext cx="43688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A2DEE5E-01BE-4DD0-B2F0-CBE2470D398F}"/>
              </a:ext>
            </a:extLst>
          </p:cNvPr>
          <p:cNvSpPr/>
          <p:nvPr/>
        </p:nvSpPr>
        <p:spPr>
          <a:xfrm>
            <a:off x="3149600" y="1862667"/>
            <a:ext cx="4148667"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provides personal information</a:t>
            </a:r>
          </a:p>
          <a:p>
            <a:pPr algn="ctr"/>
            <a:r>
              <a:rPr lang="en-AU" sz="2400" dirty="0"/>
              <a:t>to sign up for a membership</a:t>
            </a:r>
          </a:p>
        </p:txBody>
      </p:sp>
      <p:sp>
        <p:nvSpPr>
          <p:cNvPr id="8" name="Rectangle 7">
            <a:extLst>
              <a:ext uri="{FF2B5EF4-FFF2-40B4-BE49-F238E27FC236}">
                <a16:creationId xmlns:a16="http://schemas.microsoft.com/office/drawing/2014/main" id="{786CE592-D867-44DF-A4A4-2A5110F6E786}"/>
              </a:ext>
            </a:extLst>
          </p:cNvPr>
          <p:cNvSpPr/>
          <p:nvPr/>
        </p:nvSpPr>
        <p:spPr>
          <a:xfrm>
            <a:off x="7695626" y="5051250"/>
            <a:ext cx="4148667"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Why does Costco collect users’ private data?</a:t>
            </a:r>
          </a:p>
        </p:txBody>
      </p:sp>
      <p:cxnSp>
        <p:nvCxnSpPr>
          <p:cNvPr id="9" name="Straight Arrow Connector 8">
            <a:extLst>
              <a:ext uri="{FF2B5EF4-FFF2-40B4-BE49-F238E27FC236}">
                <a16:creationId xmlns:a16="http://schemas.microsoft.com/office/drawing/2014/main" id="{5E706F9D-FBDA-46DE-A63F-F740CA905589}"/>
              </a:ext>
            </a:extLst>
          </p:cNvPr>
          <p:cNvCxnSpPr>
            <a:cxnSpLocks/>
            <a:stCxn id="1026" idx="2"/>
            <a:endCxn id="8" idx="0"/>
          </p:cNvCxnSpPr>
          <p:nvPr/>
        </p:nvCxnSpPr>
        <p:spPr>
          <a:xfrm>
            <a:off x="9769960" y="4421927"/>
            <a:ext cx="0" cy="6293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107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BB20-9053-46B4-A5A2-8BC4C6B7D325}"/>
              </a:ext>
            </a:extLst>
          </p:cNvPr>
          <p:cNvSpPr>
            <a:spLocks noGrp="1"/>
          </p:cNvSpPr>
          <p:nvPr>
            <p:ph type="title"/>
          </p:nvPr>
        </p:nvSpPr>
        <p:spPr>
          <a:xfrm>
            <a:off x="27893" y="-17702"/>
            <a:ext cx="5431244" cy="766805"/>
          </a:xfrm>
        </p:spPr>
        <p:txBody>
          <a:bodyPr/>
          <a:lstStyle/>
          <a:p>
            <a:r>
              <a:rPr lang="en-AU" dirty="0"/>
              <a:t>Homomorphic Encryption</a:t>
            </a:r>
          </a:p>
        </p:txBody>
      </p:sp>
      <p:sp>
        <p:nvSpPr>
          <p:cNvPr id="15" name="Cloud 14">
            <a:extLst>
              <a:ext uri="{FF2B5EF4-FFF2-40B4-BE49-F238E27FC236}">
                <a16:creationId xmlns:a16="http://schemas.microsoft.com/office/drawing/2014/main" id="{7FE28446-F4B6-435C-9009-19C2ABD9D491}"/>
              </a:ext>
            </a:extLst>
          </p:cNvPr>
          <p:cNvSpPr/>
          <p:nvPr/>
        </p:nvSpPr>
        <p:spPr>
          <a:xfrm>
            <a:off x="3722972" y="837440"/>
            <a:ext cx="2873079" cy="1268964"/>
          </a:xfrm>
          <a:prstGeom prst="cloud">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chemeClr val="bg1"/>
                </a:solidFill>
              </a:rPr>
              <a:t>Cloud Server</a:t>
            </a:r>
          </a:p>
        </p:txBody>
      </p:sp>
      <p:pic>
        <p:nvPicPr>
          <p:cNvPr id="25" name="Picture 4" descr="The Most Quotable Sayings From Alice in Wonderland | Disney Quotes">
            <a:extLst>
              <a:ext uri="{FF2B5EF4-FFF2-40B4-BE49-F238E27FC236}">
                <a16:creationId xmlns:a16="http://schemas.microsoft.com/office/drawing/2014/main" id="{BFC42355-D1B9-4724-85D4-5219BF78C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671380" y="5382164"/>
            <a:ext cx="985119" cy="88488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3486F9C5-1026-4D17-8BE1-FC0A9099B8C8}"/>
              </a:ext>
            </a:extLst>
          </p:cNvPr>
          <p:cNvGrpSpPr/>
          <p:nvPr/>
        </p:nvGrpSpPr>
        <p:grpSpPr>
          <a:xfrm>
            <a:off x="3643942" y="4369879"/>
            <a:ext cx="1136915" cy="784088"/>
            <a:chOff x="3730143" y="1165855"/>
            <a:chExt cx="852686" cy="824263"/>
          </a:xfrm>
        </p:grpSpPr>
        <p:pic>
          <p:nvPicPr>
            <p:cNvPr id="27" name="Picture 26" descr="Age Adjusted D-Dimer Testing - R.E.B.E.L. EM - Emergency ...">
              <a:extLst>
                <a:ext uri="{FF2B5EF4-FFF2-40B4-BE49-F238E27FC236}">
                  <a16:creationId xmlns:a16="http://schemas.microsoft.com/office/drawing/2014/main" id="{537FE4BB-4771-4728-A7BD-02A6D4B435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0143" y="1165855"/>
              <a:ext cx="852686" cy="824263"/>
            </a:xfrm>
            <a:prstGeom prst="rect">
              <a:avLst/>
            </a:prstGeom>
          </p:spPr>
        </p:pic>
        <p:sp>
          <p:nvSpPr>
            <p:cNvPr id="28" name="TextBox 27">
              <a:extLst>
                <a:ext uri="{FF2B5EF4-FFF2-40B4-BE49-F238E27FC236}">
                  <a16:creationId xmlns:a16="http://schemas.microsoft.com/office/drawing/2014/main" id="{EF8D9187-119B-4C1F-B0A9-1ED3B8C2133E}"/>
                </a:ext>
              </a:extLst>
            </p:cNvPr>
            <p:cNvSpPr txBox="1"/>
            <p:nvPr/>
          </p:nvSpPr>
          <p:spPr>
            <a:xfrm rot="21120449">
              <a:off x="3779821" y="1216893"/>
              <a:ext cx="704088" cy="614738"/>
            </a:xfrm>
            <a:prstGeom prst="rect">
              <a:avLst/>
            </a:prstGeom>
            <a:solidFill>
              <a:srgbClr val="FFFF00"/>
            </a:solidFill>
          </p:spPr>
          <p:txBody>
            <a:bodyPr wrap="square" rtlCol="0">
              <a:spAutoFit/>
            </a:bodyPr>
            <a:lstStyle/>
            <a:p>
              <a:pPr algn="ctr"/>
              <a:r>
                <a:rPr lang="en-US" sz="1600" b="1" dirty="0">
                  <a:solidFill>
                    <a:schemeClr val="bg1"/>
                  </a:solidFill>
                </a:rPr>
                <a:t>Plaintext A</a:t>
              </a:r>
              <a:endParaRPr lang="en-AU" sz="1600" b="1" dirty="0">
                <a:solidFill>
                  <a:schemeClr val="bg1"/>
                </a:solidFill>
              </a:endParaRPr>
            </a:p>
          </p:txBody>
        </p:sp>
      </p:grpSp>
      <p:grpSp>
        <p:nvGrpSpPr>
          <p:cNvPr id="29" name="Group 28">
            <a:extLst>
              <a:ext uri="{FF2B5EF4-FFF2-40B4-BE49-F238E27FC236}">
                <a16:creationId xmlns:a16="http://schemas.microsoft.com/office/drawing/2014/main" id="{1D330284-7B4D-4D5F-8378-C376EF613DBC}"/>
              </a:ext>
            </a:extLst>
          </p:cNvPr>
          <p:cNvGrpSpPr/>
          <p:nvPr/>
        </p:nvGrpSpPr>
        <p:grpSpPr>
          <a:xfrm>
            <a:off x="5459136" y="4285566"/>
            <a:ext cx="1136915" cy="784088"/>
            <a:chOff x="3730143" y="1165855"/>
            <a:chExt cx="852686" cy="824263"/>
          </a:xfrm>
        </p:grpSpPr>
        <p:pic>
          <p:nvPicPr>
            <p:cNvPr id="30" name="Picture 29" descr="Age Adjusted D-Dimer Testing - R.E.B.E.L. EM - Emergency ...">
              <a:extLst>
                <a:ext uri="{FF2B5EF4-FFF2-40B4-BE49-F238E27FC236}">
                  <a16:creationId xmlns:a16="http://schemas.microsoft.com/office/drawing/2014/main" id="{6AB2464C-02F8-4C4C-84B3-9FD17CDCC1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0143" y="1165855"/>
              <a:ext cx="852686" cy="824263"/>
            </a:xfrm>
            <a:prstGeom prst="rect">
              <a:avLst/>
            </a:prstGeom>
          </p:spPr>
        </p:pic>
        <p:sp>
          <p:nvSpPr>
            <p:cNvPr id="31" name="TextBox 30">
              <a:extLst>
                <a:ext uri="{FF2B5EF4-FFF2-40B4-BE49-F238E27FC236}">
                  <a16:creationId xmlns:a16="http://schemas.microsoft.com/office/drawing/2014/main" id="{51A6146D-7E8F-43F3-B8DF-8451A57D2C98}"/>
                </a:ext>
              </a:extLst>
            </p:cNvPr>
            <p:cNvSpPr txBox="1"/>
            <p:nvPr/>
          </p:nvSpPr>
          <p:spPr>
            <a:xfrm rot="21120449">
              <a:off x="3779821" y="1216893"/>
              <a:ext cx="704088" cy="614738"/>
            </a:xfrm>
            <a:prstGeom prst="rect">
              <a:avLst/>
            </a:prstGeom>
            <a:solidFill>
              <a:srgbClr val="FFFF00"/>
            </a:solidFill>
          </p:spPr>
          <p:txBody>
            <a:bodyPr wrap="square" rtlCol="0">
              <a:spAutoFit/>
            </a:bodyPr>
            <a:lstStyle/>
            <a:p>
              <a:pPr algn="ctr"/>
              <a:r>
                <a:rPr lang="en-US" sz="1600" b="1" dirty="0">
                  <a:solidFill>
                    <a:schemeClr val="bg1"/>
                  </a:solidFill>
                </a:rPr>
                <a:t>Plaintext B</a:t>
              </a:r>
              <a:endParaRPr lang="en-AU" sz="1600" b="1" dirty="0">
                <a:solidFill>
                  <a:schemeClr val="bg1"/>
                </a:solidFill>
              </a:endParaRPr>
            </a:p>
          </p:txBody>
        </p:sp>
      </p:grpSp>
      <p:sp>
        <p:nvSpPr>
          <p:cNvPr id="32" name="Rectangle 31">
            <a:extLst>
              <a:ext uri="{FF2B5EF4-FFF2-40B4-BE49-F238E27FC236}">
                <a16:creationId xmlns:a16="http://schemas.microsoft.com/office/drawing/2014/main" id="{CC9EE012-5E94-45DF-854F-81F31F0C46B6}"/>
              </a:ext>
            </a:extLst>
          </p:cNvPr>
          <p:cNvSpPr/>
          <p:nvPr/>
        </p:nvSpPr>
        <p:spPr>
          <a:xfrm>
            <a:off x="4088836" y="3448526"/>
            <a:ext cx="2055904" cy="5637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HE Encryption</a:t>
            </a:r>
          </a:p>
        </p:txBody>
      </p:sp>
      <p:grpSp>
        <p:nvGrpSpPr>
          <p:cNvPr id="34" name="Group 33">
            <a:extLst>
              <a:ext uri="{FF2B5EF4-FFF2-40B4-BE49-F238E27FC236}">
                <a16:creationId xmlns:a16="http://schemas.microsoft.com/office/drawing/2014/main" id="{9C06E5C7-FB33-4841-914C-49CB233B29F6}"/>
              </a:ext>
            </a:extLst>
          </p:cNvPr>
          <p:cNvGrpSpPr/>
          <p:nvPr/>
        </p:nvGrpSpPr>
        <p:grpSpPr>
          <a:xfrm>
            <a:off x="3460813" y="2480588"/>
            <a:ext cx="1393943" cy="817100"/>
            <a:chOff x="3702151" y="1165855"/>
            <a:chExt cx="1103877" cy="824263"/>
          </a:xfrm>
        </p:grpSpPr>
        <p:pic>
          <p:nvPicPr>
            <p:cNvPr id="35" name="Picture 34" descr="Age Adjusted D-Dimer Testing - R.E.B.E.L. EM - Emergency ...">
              <a:extLst>
                <a:ext uri="{FF2B5EF4-FFF2-40B4-BE49-F238E27FC236}">
                  <a16:creationId xmlns:a16="http://schemas.microsoft.com/office/drawing/2014/main" id="{339DE79C-2CC8-42D6-8AD4-24F56D7F19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2151" y="1165855"/>
              <a:ext cx="1103877" cy="824263"/>
            </a:xfrm>
            <a:prstGeom prst="rect">
              <a:avLst/>
            </a:prstGeom>
          </p:spPr>
        </p:pic>
        <p:sp>
          <p:nvSpPr>
            <p:cNvPr id="36" name="TextBox 35">
              <a:extLst>
                <a:ext uri="{FF2B5EF4-FFF2-40B4-BE49-F238E27FC236}">
                  <a16:creationId xmlns:a16="http://schemas.microsoft.com/office/drawing/2014/main" id="{D57C5C77-1396-47E5-B9CC-883A283B554D}"/>
                </a:ext>
              </a:extLst>
            </p:cNvPr>
            <p:cNvSpPr txBox="1"/>
            <p:nvPr/>
          </p:nvSpPr>
          <p:spPr>
            <a:xfrm rot="21120449">
              <a:off x="3778847" y="1291029"/>
              <a:ext cx="904662" cy="438581"/>
            </a:xfrm>
            <a:prstGeom prst="rect">
              <a:avLst/>
            </a:prstGeom>
            <a:solidFill>
              <a:srgbClr val="FFFF00"/>
            </a:solidFill>
          </p:spPr>
          <p:txBody>
            <a:bodyPr wrap="square" rtlCol="0">
              <a:spAutoFit/>
            </a:bodyPr>
            <a:lstStyle/>
            <a:p>
              <a:r>
                <a:rPr lang="en-US" sz="1600" b="1" dirty="0">
                  <a:solidFill>
                    <a:schemeClr val="bg1"/>
                  </a:solidFill>
                </a:rPr>
                <a:t>Ciphertext E(A)</a:t>
              </a:r>
              <a:endParaRPr lang="en-AU" sz="1600" b="1" dirty="0">
                <a:solidFill>
                  <a:schemeClr val="bg1"/>
                </a:solidFill>
              </a:endParaRPr>
            </a:p>
          </p:txBody>
        </p:sp>
      </p:grpSp>
      <p:grpSp>
        <p:nvGrpSpPr>
          <p:cNvPr id="37" name="Group 36">
            <a:extLst>
              <a:ext uri="{FF2B5EF4-FFF2-40B4-BE49-F238E27FC236}">
                <a16:creationId xmlns:a16="http://schemas.microsoft.com/office/drawing/2014/main" id="{6890A88E-F622-4B72-BAD8-E928CCA3F695}"/>
              </a:ext>
            </a:extLst>
          </p:cNvPr>
          <p:cNvGrpSpPr/>
          <p:nvPr/>
        </p:nvGrpSpPr>
        <p:grpSpPr>
          <a:xfrm>
            <a:off x="5459136" y="2424625"/>
            <a:ext cx="1343273" cy="817100"/>
            <a:chOff x="3702151" y="1165855"/>
            <a:chExt cx="1103877" cy="824263"/>
          </a:xfrm>
        </p:grpSpPr>
        <p:pic>
          <p:nvPicPr>
            <p:cNvPr id="38" name="Picture 37" descr="Age Adjusted D-Dimer Testing - R.E.B.E.L. EM - Emergency ...">
              <a:extLst>
                <a:ext uri="{FF2B5EF4-FFF2-40B4-BE49-F238E27FC236}">
                  <a16:creationId xmlns:a16="http://schemas.microsoft.com/office/drawing/2014/main" id="{F3CF2385-8EF7-4E81-9C06-3FD0A6AEB9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2151" y="1165855"/>
              <a:ext cx="1103877" cy="824263"/>
            </a:xfrm>
            <a:prstGeom prst="rect">
              <a:avLst/>
            </a:prstGeom>
          </p:spPr>
        </p:pic>
        <p:sp>
          <p:nvSpPr>
            <p:cNvPr id="39" name="TextBox 38">
              <a:extLst>
                <a:ext uri="{FF2B5EF4-FFF2-40B4-BE49-F238E27FC236}">
                  <a16:creationId xmlns:a16="http://schemas.microsoft.com/office/drawing/2014/main" id="{1C93917C-36F1-411D-AA3F-818CC38887C3}"/>
                </a:ext>
              </a:extLst>
            </p:cNvPr>
            <p:cNvSpPr txBox="1"/>
            <p:nvPr/>
          </p:nvSpPr>
          <p:spPr>
            <a:xfrm rot="21120449">
              <a:off x="3778847" y="1215369"/>
              <a:ext cx="904662" cy="589901"/>
            </a:xfrm>
            <a:prstGeom prst="rect">
              <a:avLst/>
            </a:prstGeom>
            <a:solidFill>
              <a:srgbClr val="FFFF00"/>
            </a:solidFill>
          </p:spPr>
          <p:txBody>
            <a:bodyPr wrap="square" rtlCol="0">
              <a:spAutoFit/>
            </a:bodyPr>
            <a:lstStyle/>
            <a:p>
              <a:r>
                <a:rPr lang="en-US" sz="1600" b="1" dirty="0">
                  <a:solidFill>
                    <a:schemeClr val="bg1"/>
                  </a:solidFill>
                </a:rPr>
                <a:t>Ciphertext E(B)</a:t>
              </a:r>
              <a:endParaRPr lang="en-AU" sz="1600" b="1" dirty="0">
                <a:solidFill>
                  <a:schemeClr val="bg1"/>
                </a:solidFill>
              </a:endParaRPr>
            </a:p>
          </p:txBody>
        </p:sp>
      </p:grpSp>
      <p:cxnSp>
        <p:nvCxnSpPr>
          <p:cNvPr id="40" name="Straight Arrow Connector 39">
            <a:extLst>
              <a:ext uri="{FF2B5EF4-FFF2-40B4-BE49-F238E27FC236}">
                <a16:creationId xmlns:a16="http://schemas.microsoft.com/office/drawing/2014/main" id="{7A9CAE93-8124-4DC6-BC49-CCE2C6B0AE01}"/>
              </a:ext>
            </a:extLst>
          </p:cNvPr>
          <p:cNvCxnSpPr>
            <a:cxnSpLocks/>
            <a:endCxn id="32" idx="2"/>
          </p:cNvCxnSpPr>
          <p:nvPr/>
        </p:nvCxnSpPr>
        <p:spPr>
          <a:xfrm flipH="1" flipV="1">
            <a:off x="5116788" y="4012239"/>
            <a:ext cx="3208" cy="134212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01E0569C-994A-42FC-AED3-BDB99F146255}"/>
              </a:ext>
            </a:extLst>
          </p:cNvPr>
          <p:cNvSpPr/>
          <p:nvPr/>
        </p:nvSpPr>
        <p:spPr>
          <a:xfrm>
            <a:off x="353902" y="3493225"/>
            <a:ext cx="2726158" cy="563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 Computing Request: </a:t>
            </a:r>
          </a:p>
          <a:p>
            <a:pPr algn="ctr"/>
            <a:r>
              <a:rPr lang="en-AU" sz="2000" dirty="0"/>
              <a:t>F()</a:t>
            </a:r>
          </a:p>
        </p:txBody>
      </p:sp>
      <p:sp>
        <p:nvSpPr>
          <p:cNvPr id="42" name="Rectangle 41">
            <a:extLst>
              <a:ext uri="{FF2B5EF4-FFF2-40B4-BE49-F238E27FC236}">
                <a16:creationId xmlns:a16="http://schemas.microsoft.com/office/drawing/2014/main" id="{1BFC8ECE-A13F-4C17-9C36-CDAED9C64CC3}"/>
              </a:ext>
            </a:extLst>
          </p:cNvPr>
          <p:cNvSpPr/>
          <p:nvPr/>
        </p:nvSpPr>
        <p:spPr>
          <a:xfrm>
            <a:off x="7559278" y="2153666"/>
            <a:ext cx="2402919" cy="6338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Computed Result:</a:t>
            </a:r>
          </a:p>
          <a:p>
            <a:pPr algn="ctr"/>
            <a:r>
              <a:rPr lang="en-AU" sz="2000" dirty="0"/>
              <a:t>F(E(A), E(B))</a:t>
            </a:r>
          </a:p>
        </p:txBody>
      </p:sp>
      <p:sp>
        <p:nvSpPr>
          <p:cNvPr id="43" name="Rectangle 42">
            <a:extLst>
              <a:ext uri="{FF2B5EF4-FFF2-40B4-BE49-F238E27FC236}">
                <a16:creationId xmlns:a16="http://schemas.microsoft.com/office/drawing/2014/main" id="{6502351A-1E72-42A1-BE3A-EF8AED28EFFA}"/>
              </a:ext>
            </a:extLst>
          </p:cNvPr>
          <p:cNvSpPr/>
          <p:nvPr/>
        </p:nvSpPr>
        <p:spPr>
          <a:xfrm>
            <a:off x="3958051" y="6165943"/>
            <a:ext cx="2402919" cy="6338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Alice</a:t>
            </a:r>
          </a:p>
        </p:txBody>
      </p:sp>
      <p:cxnSp>
        <p:nvCxnSpPr>
          <p:cNvPr id="48" name="Straight Arrow Connector 47">
            <a:extLst>
              <a:ext uri="{FF2B5EF4-FFF2-40B4-BE49-F238E27FC236}">
                <a16:creationId xmlns:a16="http://schemas.microsoft.com/office/drawing/2014/main" id="{0A350C9E-FA39-41E1-8EC0-A6B49D38E708}"/>
              </a:ext>
            </a:extLst>
          </p:cNvPr>
          <p:cNvCxnSpPr>
            <a:cxnSpLocks/>
            <a:stCxn id="32" idx="0"/>
          </p:cNvCxnSpPr>
          <p:nvPr/>
        </p:nvCxnSpPr>
        <p:spPr>
          <a:xfrm flipV="1">
            <a:off x="5116788" y="2160451"/>
            <a:ext cx="0" cy="128807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C89E0E24-38EA-4211-B020-5A973F17FD8E}"/>
              </a:ext>
            </a:extLst>
          </p:cNvPr>
          <p:cNvCxnSpPr>
            <a:cxnSpLocks/>
            <a:stCxn id="25" idx="3"/>
            <a:endCxn id="15" idx="2"/>
          </p:cNvCxnSpPr>
          <p:nvPr/>
        </p:nvCxnSpPr>
        <p:spPr>
          <a:xfrm rot="10800000">
            <a:off x="3731884" y="1471922"/>
            <a:ext cx="939496" cy="4352684"/>
          </a:xfrm>
          <a:prstGeom prst="bentConnector3">
            <a:avLst>
              <a:gd name="adj1" fmla="val 18884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C31E33C2-A9B5-42BA-8FCC-03D03F74B7DA}"/>
              </a:ext>
            </a:extLst>
          </p:cNvPr>
          <p:cNvCxnSpPr>
            <a:cxnSpLocks/>
            <a:stCxn id="15" idx="0"/>
            <a:endCxn id="70" idx="0"/>
          </p:cNvCxnSpPr>
          <p:nvPr/>
        </p:nvCxnSpPr>
        <p:spPr>
          <a:xfrm>
            <a:off x="6593657" y="1471922"/>
            <a:ext cx="1167294" cy="19599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A39D6D30-376D-4948-BBC4-1762B371F786}"/>
              </a:ext>
            </a:extLst>
          </p:cNvPr>
          <p:cNvSpPr/>
          <p:nvPr/>
        </p:nvSpPr>
        <p:spPr>
          <a:xfrm>
            <a:off x="6732999" y="3431829"/>
            <a:ext cx="2055904" cy="5637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HE Decryption</a:t>
            </a:r>
          </a:p>
        </p:txBody>
      </p:sp>
      <p:cxnSp>
        <p:nvCxnSpPr>
          <p:cNvPr id="72" name="Connector: Elbow 71">
            <a:extLst>
              <a:ext uri="{FF2B5EF4-FFF2-40B4-BE49-F238E27FC236}">
                <a16:creationId xmlns:a16="http://schemas.microsoft.com/office/drawing/2014/main" id="{C580327B-437E-4C1B-975E-C4CEF2263B58}"/>
              </a:ext>
            </a:extLst>
          </p:cNvPr>
          <p:cNvCxnSpPr>
            <a:cxnSpLocks/>
            <a:endCxn id="25" idx="1"/>
          </p:cNvCxnSpPr>
          <p:nvPr/>
        </p:nvCxnSpPr>
        <p:spPr>
          <a:xfrm rot="10800000" flipV="1">
            <a:off x="5656500" y="4043626"/>
            <a:ext cx="2112195" cy="1780980"/>
          </a:xfrm>
          <a:prstGeom prst="bentConnector3">
            <a:avLst>
              <a:gd name="adj1" fmla="val 524"/>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4C3F2E2F-7B07-41BD-80D4-E81B5FF4AA8B}"/>
              </a:ext>
            </a:extLst>
          </p:cNvPr>
          <p:cNvSpPr/>
          <p:nvPr/>
        </p:nvSpPr>
        <p:spPr>
          <a:xfrm>
            <a:off x="7581170" y="4797443"/>
            <a:ext cx="3440692" cy="6338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t>Decrypted Computed Result:</a:t>
            </a:r>
          </a:p>
          <a:p>
            <a:pPr algn="ctr"/>
            <a:r>
              <a:rPr lang="en-AU" sz="2000" dirty="0"/>
              <a:t>D(F(E(A), E(B)))</a:t>
            </a:r>
          </a:p>
        </p:txBody>
      </p:sp>
    </p:spTree>
    <p:extLst>
      <p:ext uri="{BB962C8B-B14F-4D97-AF65-F5344CB8AC3E}">
        <p14:creationId xmlns:p14="http://schemas.microsoft.com/office/powerpoint/2010/main" val="308939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BB20-9053-46B4-A5A2-8BC4C6B7D325}"/>
              </a:ext>
            </a:extLst>
          </p:cNvPr>
          <p:cNvSpPr>
            <a:spLocks noGrp="1"/>
          </p:cNvSpPr>
          <p:nvPr>
            <p:ph type="title"/>
          </p:nvPr>
        </p:nvSpPr>
        <p:spPr>
          <a:xfrm>
            <a:off x="919119" y="24245"/>
            <a:ext cx="10353762" cy="907473"/>
          </a:xfrm>
        </p:spPr>
        <p:txBody>
          <a:bodyPr/>
          <a:lstStyle/>
          <a:p>
            <a:r>
              <a:rPr lang="en-AU" dirty="0"/>
              <a:t>Homomorphic Encryption</a:t>
            </a:r>
          </a:p>
        </p:txBody>
      </p:sp>
      <p:sp>
        <p:nvSpPr>
          <p:cNvPr id="3" name="Content Placeholder 2">
            <a:extLst>
              <a:ext uri="{FF2B5EF4-FFF2-40B4-BE49-F238E27FC236}">
                <a16:creationId xmlns:a16="http://schemas.microsoft.com/office/drawing/2014/main" id="{8178432B-0C75-44A3-B311-3F262FB42D25}"/>
              </a:ext>
            </a:extLst>
          </p:cNvPr>
          <p:cNvSpPr>
            <a:spLocks noGrp="1"/>
          </p:cNvSpPr>
          <p:nvPr>
            <p:ph idx="1"/>
          </p:nvPr>
        </p:nvSpPr>
        <p:spPr>
          <a:xfrm>
            <a:off x="466422" y="912669"/>
            <a:ext cx="11259155" cy="4381499"/>
          </a:xfrm>
        </p:spPr>
        <p:txBody>
          <a:bodyPr>
            <a:normAutofit/>
          </a:bodyPr>
          <a:lstStyle/>
          <a:p>
            <a:pPr marL="36900" indent="0">
              <a:buNone/>
            </a:pPr>
            <a:endParaRPr lang="en-AU" dirty="0"/>
          </a:p>
          <a:p>
            <a:r>
              <a:rPr lang="en-AU" sz="2800" dirty="0"/>
              <a:t>Fully HE (FHE) </a:t>
            </a:r>
            <a:r>
              <a:rPr lang="en-US" sz="2800" dirty="0"/>
              <a:t>enables any computations to be performed on encrypted data, such as addition, subtraction, multiplication and division.</a:t>
            </a:r>
            <a:endParaRPr lang="en-AU" sz="2800" dirty="0"/>
          </a:p>
          <a:p>
            <a:r>
              <a:rPr lang="en-AU" sz="2800" dirty="0"/>
              <a:t>Partially HE (</a:t>
            </a:r>
            <a:r>
              <a:rPr lang="en-US" sz="2800" dirty="0"/>
              <a:t>PHE) enables certain types of computations (not all) to be performed on encrypted data. Specifically, PHE allows for either addition or multiplication operations.</a:t>
            </a:r>
            <a:endParaRPr lang="en-AU" sz="2800" dirty="0"/>
          </a:p>
        </p:txBody>
      </p:sp>
    </p:spTree>
    <p:extLst>
      <p:ext uri="{BB962C8B-B14F-4D97-AF65-F5344CB8AC3E}">
        <p14:creationId xmlns:p14="http://schemas.microsoft.com/office/powerpoint/2010/main" val="2074385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BB20-9053-46B4-A5A2-8BC4C6B7D325}"/>
              </a:ext>
            </a:extLst>
          </p:cNvPr>
          <p:cNvSpPr>
            <a:spLocks noGrp="1"/>
          </p:cNvSpPr>
          <p:nvPr>
            <p:ph type="title"/>
          </p:nvPr>
        </p:nvSpPr>
        <p:spPr>
          <a:xfrm>
            <a:off x="919119" y="24245"/>
            <a:ext cx="10353762" cy="907473"/>
          </a:xfrm>
        </p:spPr>
        <p:txBody>
          <a:bodyPr/>
          <a:lstStyle/>
          <a:p>
            <a:r>
              <a:rPr lang="en-AU" dirty="0"/>
              <a:t>Homomorphic Encryption</a:t>
            </a:r>
          </a:p>
        </p:txBody>
      </p:sp>
      <p:sp>
        <p:nvSpPr>
          <p:cNvPr id="3" name="Content Placeholder 2">
            <a:extLst>
              <a:ext uri="{FF2B5EF4-FFF2-40B4-BE49-F238E27FC236}">
                <a16:creationId xmlns:a16="http://schemas.microsoft.com/office/drawing/2014/main" id="{8178432B-0C75-44A3-B311-3F262FB42D25}"/>
              </a:ext>
            </a:extLst>
          </p:cNvPr>
          <p:cNvSpPr>
            <a:spLocks noGrp="1"/>
          </p:cNvSpPr>
          <p:nvPr>
            <p:ph idx="1"/>
          </p:nvPr>
        </p:nvSpPr>
        <p:spPr>
          <a:xfrm>
            <a:off x="466422" y="912669"/>
            <a:ext cx="11259155" cy="5155622"/>
          </a:xfrm>
        </p:spPr>
        <p:txBody>
          <a:bodyPr>
            <a:normAutofit/>
          </a:bodyPr>
          <a:lstStyle/>
          <a:p>
            <a:pPr marL="36900" indent="0">
              <a:buNone/>
            </a:pPr>
            <a:endParaRPr lang="en-AU" dirty="0"/>
          </a:p>
          <a:p>
            <a:r>
              <a:rPr lang="en-AU" sz="2800" dirty="0"/>
              <a:t>Fully HE (FHE) </a:t>
            </a:r>
            <a:r>
              <a:rPr lang="en-US" sz="2800" dirty="0"/>
              <a:t>enables any computations to be performed on encrypted data, such as addition, subtraction, multiplication and division.</a:t>
            </a:r>
          </a:p>
          <a:p>
            <a:pPr lvl="1"/>
            <a:r>
              <a:rPr lang="en-US" sz="2800" dirty="0"/>
              <a:t>e.g., </a:t>
            </a:r>
            <a:r>
              <a:rPr lang="en-AU" sz="2800" dirty="0"/>
              <a:t>BGV (</a:t>
            </a:r>
            <a:r>
              <a:rPr lang="en-AU" sz="2800" dirty="0" err="1"/>
              <a:t>Brakerski</a:t>
            </a:r>
            <a:r>
              <a:rPr lang="en-AU" sz="2800" dirty="0"/>
              <a:t>-Gentry-</a:t>
            </a:r>
            <a:r>
              <a:rPr lang="en-AU" sz="2800" dirty="0" err="1"/>
              <a:t>Vaikuntanathan</a:t>
            </a:r>
            <a:r>
              <a:rPr lang="en-AU" sz="2800" dirty="0"/>
              <a:t>)</a:t>
            </a:r>
          </a:p>
          <a:p>
            <a:r>
              <a:rPr lang="en-AU" sz="2800" dirty="0"/>
              <a:t>Partially HE (</a:t>
            </a:r>
            <a:r>
              <a:rPr lang="en-US" sz="2800" dirty="0"/>
              <a:t>PHE) enables certain types of computations (not all) to be performed on encrypted data. Specifically, PHE allows for either addition or multiplication operations.</a:t>
            </a:r>
          </a:p>
          <a:p>
            <a:pPr lvl="1"/>
            <a:r>
              <a:rPr lang="en-US" sz="2800" dirty="0"/>
              <a:t>e.g., </a:t>
            </a:r>
            <a:r>
              <a:rPr lang="en-US" sz="2800" dirty="0">
                <a:solidFill>
                  <a:srgbClr val="FF0000"/>
                </a:solidFill>
              </a:rPr>
              <a:t>RSA</a:t>
            </a:r>
            <a:r>
              <a:rPr lang="en-US" sz="2800" dirty="0"/>
              <a:t> (</a:t>
            </a:r>
            <a:r>
              <a:rPr lang="en-AU" sz="2800" dirty="0"/>
              <a:t>homomorphic </a:t>
            </a:r>
            <a:r>
              <a:rPr lang="en-US" sz="2800" dirty="0"/>
              <a:t>multiplication)</a:t>
            </a:r>
          </a:p>
          <a:p>
            <a:pPr marL="810000" lvl="2" indent="0">
              <a:buNone/>
            </a:pPr>
            <a:r>
              <a:rPr lang="en-AU" sz="2800" dirty="0"/>
              <a:t>     </a:t>
            </a:r>
            <a:r>
              <a:rPr lang="en-AU" sz="2800" dirty="0" err="1">
                <a:solidFill>
                  <a:srgbClr val="FF0000"/>
                </a:solidFill>
              </a:rPr>
              <a:t>Paillier</a:t>
            </a:r>
            <a:r>
              <a:rPr lang="en-AU" sz="2800" dirty="0"/>
              <a:t> (homomorphic </a:t>
            </a:r>
            <a:r>
              <a:rPr lang="en-US" sz="2800" dirty="0"/>
              <a:t>addition</a:t>
            </a:r>
            <a:r>
              <a:rPr lang="en-AU" sz="2800" dirty="0"/>
              <a:t>)</a:t>
            </a:r>
          </a:p>
        </p:txBody>
      </p:sp>
    </p:spTree>
    <p:extLst>
      <p:ext uri="{BB962C8B-B14F-4D97-AF65-F5344CB8AC3E}">
        <p14:creationId xmlns:p14="http://schemas.microsoft.com/office/powerpoint/2010/main" val="2500859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9547" y="18713"/>
            <a:ext cx="10353762" cy="715065"/>
          </a:xfrm>
        </p:spPr>
        <p:txBody>
          <a:bodyPr/>
          <a:lstStyle/>
          <a:p>
            <a:r>
              <a:rPr lang="en-AU" sz="3733" dirty="0"/>
              <a:t>RSA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E39FD5-37A8-4348-8381-91D726EF0830}"/>
                  </a:ext>
                </a:extLst>
              </p:cNvPr>
              <p:cNvSpPr>
                <a:spLocks noGrp="1"/>
              </p:cNvSpPr>
              <p:nvPr>
                <p:ph idx="1"/>
              </p:nvPr>
            </p:nvSpPr>
            <p:spPr>
              <a:xfrm>
                <a:off x="554066" y="719100"/>
                <a:ext cx="11168033" cy="3220724"/>
              </a:xfrm>
            </p:spPr>
            <p:txBody>
              <a:bodyPr>
                <a:normAutofit fontScale="40000" lnSpcReduction="20000"/>
              </a:bodyPr>
              <a:lstStyle/>
              <a:p>
                <a:r>
                  <a:rPr lang="en-AU" sz="4500" dirty="0"/>
                  <a:t>Key</a:t>
                </a:r>
                <a:r>
                  <a:rPr lang="zh-CN" altLang="en-US" sz="4500" dirty="0"/>
                  <a:t> </a:t>
                </a:r>
                <a:r>
                  <a:rPr lang="en-AU" altLang="zh-CN" sz="4500" dirty="0"/>
                  <a:t>Generation</a:t>
                </a:r>
                <a:r>
                  <a:rPr lang="en-AU" sz="4500" dirty="0"/>
                  <a:t>:</a:t>
                </a:r>
              </a:p>
              <a:p>
                <a:pPr marL="450000" lvl="1" indent="0">
                  <a:buNone/>
                </a:pPr>
                <a:r>
                  <a:rPr lang="en-AU" sz="4500" dirty="0">
                    <a:effectLst/>
                    <a:ea typeface="DengXian" panose="02010600030101010101" pitchFamily="2" charset="-122"/>
                    <a:cs typeface="Times New Roman" panose="02020603050405020304" pitchFamily="18" charset="0"/>
                  </a:rPr>
                  <a:t>1. Select two large prime numbers </a:t>
                </a:r>
                <a14:m>
                  <m:oMath xmlns:m="http://schemas.openxmlformats.org/officeDocument/2006/math">
                    <m:r>
                      <a:rPr lang="en-AU" sz="4500" i="1">
                        <a:effectLst/>
                        <a:latin typeface="Cambria Math" panose="02040503050406030204" pitchFamily="18" charset="0"/>
                        <a:ea typeface="DengXian" panose="02010600030101010101" pitchFamily="2" charset="-122"/>
                        <a:cs typeface="Times New Roman" panose="02020603050405020304" pitchFamily="18" charset="0"/>
                      </a:rPr>
                      <m:t>𝑝</m:t>
                    </m:r>
                  </m:oMath>
                </a14:m>
                <a:r>
                  <a:rPr lang="en-AU" sz="4500" dirty="0">
                    <a:effectLst/>
                    <a:latin typeface="Calibri" panose="020F0502020204030204" pitchFamily="34" charset="0"/>
                    <a:ea typeface="DengXian" panose="02010600030101010101" pitchFamily="2" charset="-122"/>
                    <a:cs typeface="Times New Roman" panose="02020603050405020304" pitchFamily="18" charset="0"/>
                  </a:rPr>
                  <a:t> </a:t>
                </a:r>
                <a:r>
                  <a:rPr lang="en-AU" sz="4500" dirty="0"/>
                  <a:t>and</a:t>
                </a:r>
                <a:r>
                  <a:rPr lang="en-AU" sz="45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lang="en-AU" sz="4500" i="1">
                        <a:effectLst/>
                        <a:latin typeface="Cambria Math" panose="02040503050406030204" pitchFamily="18" charset="0"/>
                      </a:rPr>
                      <m:t>𝑞</m:t>
                    </m:r>
                  </m:oMath>
                </a14:m>
                <a:r>
                  <a:rPr lang="en-US" sz="4500" dirty="0"/>
                  <a:t> </a:t>
                </a:r>
                <a:r>
                  <a:rPr lang="en-AU" sz="4500" dirty="0">
                    <a:effectLst/>
                    <a:ea typeface="DengXian" panose="02010600030101010101" pitchFamily="2" charset="-122"/>
                    <a:cs typeface="Times New Roman" panose="02020603050405020304" pitchFamily="18" charset="0"/>
                  </a:rPr>
                  <a:t>(</a:t>
                </a:r>
                <a14:m>
                  <m:oMath xmlns:m="http://schemas.openxmlformats.org/officeDocument/2006/math">
                    <m:r>
                      <a:rPr lang="en-AU" sz="4500" i="1">
                        <a:effectLst/>
                        <a:latin typeface="Cambria Math" panose="02040503050406030204" pitchFamily="18" charset="0"/>
                      </a:rPr>
                      <m:t>𝑝</m:t>
                    </m:r>
                    <m:r>
                      <a:rPr lang="en-AU" sz="4500" i="1">
                        <a:effectLst/>
                        <a:latin typeface="Cambria Math" panose="02040503050406030204" pitchFamily="18" charset="0"/>
                      </a:rPr>
                      <m:t>≠</m:t>
                    </m:r>
                    <m:r>
                      <a:rPr lang="en-AU" sz="4500" i="1">
                        <a:effectLst/>
                        <a:latin typeface="Cambria Math" panose="02040503050406030204" pitchFamily="18" charset="0"/>
                      </a:rPr>
                      <m:t>𝑞</m:t>
                    </m:r>
                  </m:oMath>
                </a14:m>
                <a:r>
                  <a:rPr lang="en-AU" sz="4500" dirty="0">
                    <a:effectLst/>
                    <a:ea typeface="DengXian" panose="02010600030101010101" pitchFamily="2" charset="-122"/>
                    <a:cs typeface="Times New Roman" panose="02020603050405020304" pitchFamily="18" charset="0"/>
                  </a:rPr>
                  <a:t>), define:</a:t>
                </a:r>
              </a:p>
              <a:p>
                <a:pPr marL="450000" lvl="1" indent="0">
                  <a:buNone/>
                </a:pPr>
                <a:r>
                  <a:rPr lang="en-AU" sz="4500" dirty="0">
                    <a:effectLst/>
                  </a:rPr>
                  <a:t>								     </a:t>
                </a:r>
                <a14:m>
                  <m:oMath xmlns:m="http://schemas.openxmlformats.org/officeDocument/2006/math">
                    <m:r>
                      <a:rPr lang="en-AU" sz="4500" i="1" smtClean="0">
                        <a:effectLst/>
                        <a:latin typeface="Cambria Math" panose="02040503050406030204" pitchFamily="18" charset="0"/>
                      </a:rPr>
                      <m:t>𝑛</m:t>
                    </m:r>
                    <m:r>
                      <a:rPr lang="en-AU" sz="4500" i="1" smtClean="0">
                        <a:effectLst/>
                        <a:latin typeface="Cambria Math" panose="02040503050406030204" pitchFamily="18" charset="0"/>
                      </a:rPr>
                      <m:t>=</m:t>
                    </m:r>
                    <m:r>
                      <a:rPr lang="en-AU" sz="4500" i="1" smtClean="0">
                        <a:effectLst/>
                        <a:latin typeface="Cambria Math" panose="02040503050406030204" pitchFamily="18" charset="0"/>
                      </a:rPr>
                      <m:t>𝑝</m:t>
                    </m:r>
                    <m:r>
                      <a:rPr lang="en-AU" sz="4500" i="1" smtClean="0">
                        <a:effectLst/>
                        <a:latin typeface="Cambria Math" panose="02040503050406030204" pitchFamily="18" charset="0"/>
                      </a:rPr>
                      <m:t>∗ </m:t>
                    </m:r>
                    <m:r>
                      <a:rPr lang="en-AU" sz="4500" i="1" smtClean="0">
                        <a:effectLst/>
                        <a:latin typeface="Cambria Math" panose="02040503050406030204" pitchFamily="18" charset="0"/>
                      </a:rPr>
                      <m:t>𝑞</m:t>
                    </m:r>
                  </m:oMath>
                </a14:m>
                <a:endParaRPr lang="en-AU" sz="4500" dirty="0">
                  <a:effectLst/>
                  <a:latin typeface="Calibri" panose="020F0502020204030204" pitchFamily="34" charset="0"/>
                  <a:ea typeface="DengXian" panose="02010600030101010101" pitchFamily="2" charset="-122"/>
                  <a:cs typeface="Times New Roman" panose="02020603050405020304" pitchFamily="18" charset="0"/>
                </a:endParaRPr>
              </a:p>
              <a:p>
                <a:pPr marL="450000" lvl="1" indent="0">
                  <a:buNone/>
                </a:pPr>
                <a14:m>
                  <m:oMathPara xmlns:m="http://schemas.openxmlformats.org/officeDocument/2006/math">
                    <m:oMathParaPr>
                      <m:jc m:val="centerGroup"/>
                    </m:oMathParaPr>
                    <m:oMath xmlns:m="http://schemas.openxmlformats.org/officeDocument/2006/math">
                      <m:r>
                        <a:rPr lang="en-AU" sz="4500" i="1" smtClean="0">
                          <a:effectLst/>
                          <a:latin typeface="Cambria Math" panose="02040503050406030204" pitchFamily="18" charset="0"/>
                          <a:ea typeface="DengXian" panose="02010600030101010101" pitchFamily="2" charset="-122"/>
                          <a:cs typeface="Times New Roman" panose="02020603050405020304" pitchFamily="18" charset="0"/>
                        </a:rPr>
                        <m:t>𝜑</m:t>
                      </m:r>
                      <m:d>
                        <m:dPr>
                          <m:ctrlPr>
                            <a:rPr lang="en-AU" sz="45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AU" sz="4500" i="1">
                              <a:effectLst/>
                              <a:latin typeface="Cambria Math" panose="02040503050406030204" pitchFamily="18" charset="0"/>
                              <a:ea typeface="DengXian" panose="02010600030101010101" pitchFamily="2" charset="-122"/>
                              <a:cs typeface="Times New Roman" panose="02020603050405020304" pitchFamily="18" charset="0"/>
                            </a:rPr>
                            <m:t>𝑛</m:t>
                          </m:r>
                        </m:e>
                      </m:d>
                      <m:r>
                        <a:rPr lang="en-AU" sz="4500" i="1">
                          <a:effectLst/>
                          <a:latin typeface="Cambria Math" panose="02040503050406030204" pitchFamily="18" charset="0"/>
                          <a:ea typeface="DengXian" panose="02010600030101010101" pitchFamily="2" charset="-122"/>
                          <a:cs typeface="Times New Roman" panose="02020603050405020304" pitchFamily="18" charset="0"/>
                        </a:rPr>
                        <m:t>=</m:t>
                      </m:r>
                      <m:d>
                        <m:dPr>
                          <m:ctrlPr>
                            <a:rPr lang="en-AU" sz="45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AU" sz="4500" i="1">
                              <a:effectLst/>
                              <a:latin typeface="Cambria Math" panose="02040503050406030204" pitchFamily="18" charset="0"/>
                              <a:ea typeface="DengXian" panose="02010600030101010101" pitchFamily="2" charset="-122"/>
                              <a:cs typeface="Times New Roman" panose="02020603050405020304" pitchFamily="18" charset="0"/>
                            </a:rPr>
                            <m:t>𝑝</m:t>
                          </m:r>
                          <m:r>
                            <a:rPr lang="en-AU" sz="4500" i="1">
                              <a:effectLst/>
                              <a:latin typeface="Cambria Math" panose="02040503050406030204" pitchFamily="18" charset="0"/>
                              <a:ea typeface="DengXian" panose="02010600030101010101" pitchFamily="2" charset="-122"/>
                              <a:cs typeface="Times New Roman" panose="02020603050405020304" pitchFamily="18" charset="0"/>
                            </a:rPr>
                            <m:t>−1</m:t>
                          </m:r>
                        </m:e>
                      </m:d>
                      <m:r>
                        <a:rPr lang="en-AU" sz="4500" i="1">
                          <a:effectLst/>
                          <a:latin typeface="Cambria Math" panose="02040503050406030204" pitchFamily="18" charset="0"/>
                          <a:ea typeface="DengXian" panose="02010600030101010101" pitchFamily="2" charset="-122"/>
                          <a:cs typeface="Times New Roman" panose="02020603050405020304" pitchFamily="18" charset="0"/>
                        </a:rPr>
                        <m:t>∗(</m:t>
                      </m:r>
                      <m:r>
                        <a:rPr lang="en-AU" sz="4500" i="1">
                          <a:effectLst/>
                          <a:latin typeface="Cambria Math" panose="02040503050406030204" pitchFamily="18" charset="0"/>
                          <a:ea typeface="DengXian" panose="02010600030101010101" pitchFamily="2" charset="-122"/>
                          <a:cs typeface="Times New Roman" panose="02020603050405020304" pitchFamily="18" charset="0"/>
                        </a:rPr>
                        <m:t>𝑞</m:t>
                      </m:r>
                      <m:r>
                        <a:rPr lang="en-AU" sz="4500" i="1">
                          <a:effectLst/>
                          <a:latin typeface="Cambria Math" panose="02040503050406030204" pitchFamily="18" charset="0"/>
                          <a:ea typeface="DengXian" panose="02010600030101010101" pitchFamily="2" charset="-122"/>
                          <a:cs typeface="Times New Roman" panose="02020603050405020304" pitchFamily="18" charset="0"/>
                        </a:rPr>
                        <m:t>−1)</m:t>
                      </m:r>
                    </m:oMath>
                  </m:oMathPara>
                </a14:m>
                <a:endParaRPr lang="en-AU" sz="4500" dirty="0">
                  <a:effectLst/>
                  <a:latin typeface="Calibri" panose="020F0502020204030204" pitchFamily="34" charset="0"/>
                  <a:ea typeface="DengXian" panose="02010600030101010101" pitchFamily="2" charset="-122"/>
                  <a:cs typeface="Times New Roman" panose="02020603050405020304" pitchFamily="18" charset="0"/>
                </a:endParaRPr>
              </a:p>
              <a:p>
                <a:pPr marL="450000" lvl="1" indent="0">
                  <a:buNone/>
                </a:pPr>
                <a:r>
                  <a:rPr lang="en-AU" sz="4500" dirty="0">
                    <a:effectLst/>
                    <a:ea typeface="DengXian" panose="02010600030101010101" pitchFamily="2" charset="-122"/>
                    <a:cs typeface="Times New Roman" panose="02020603050405020304" pitchFamily="18" charset="0"/>
                  </a:rPr>
                  <a:t>2. Select an integer</a:t>
                </a:r>
                <a:r>
                  <a:rPr lang="en-AU" sz="45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lang="en-AU" sz="4500" i="1">
                        <a:effectLst/>
                        <a:latin typeface="Cambria Math" panose="02040503050406030204" pitchFamily="18" charset="0"/>
                      </a:rPr>
                      <m:t>𝑒</m:t>
                    </m:r>
                  </m:oMath>
                </a14:m>
                <a:r>
                  <a:rPr lang="en-AU" sz="4500" dirty="0">
                    <a:effectLst/>
                    <a:latin typeface="Calibri" panose="020F0502020204030204" pitchFamily="34" charset="0"/>
                    <a:ea typeface="DengXian" panose="02010600030101010101" pitchFamily="2" charset="-122"/>
                    <a:cs typeface="Times New Roman" panose="02020603050405020304" pitchFamily="18" charset="0"/>
                  </a:rPr>
                  <a:t>  </a:t>
                </a:r>
                <a:r>
                  <a:rPr lang="en-AU" sz="4500" dirty="0">
                    <a:effectLst/>
                    <a:ea typeface="DengXian" panose="02010600030101010101" pitchFamily="2" charset="-122"/>
                    <a:cs typeface="Times New Roman" panose="02020603050405020304" pitchFamily="18" charset="0"/>
                  </a:rPr>
                  <a:t>(</a:t>
                </a:r>
                <a14:m>
                  <m:oMath xmlns:m="http://schemas.openxmlformats.org/officeDocument/2006/math">
                    <m:r>
                      <a:rPr lang="en-AU" sz="4500" i="1" smtClean="0">
                        <a:effectLst/>
                        <a:latin typeface="Cambria Math" panose="02040503050406030204" pitchFamily="18" charset="0"/>
                        <a:ea typeface="DengXian" panose="02010600030101010101" pitchFamily="2" charset="-122"/>
                        <a:cs typeface="Times New Roman" panose="02020603050405020304" pitchFamily="18" charset="0"/>
                      </a:rPr>
                      <m:t>1&lt;</m:t>
                    </m:r>
                    <m:r>
                      <a:rPr lang="en-AU" sz="4500" i="1" smtClean="0">
                        <a:effectLst/>
                        <a:latin typeface="Cambria Math" panose="02040503050406030204" pitchFamily="18" charset="0"/>
                        <a:ea typeface="DengXian" panose="02010600030101010101" pitchFamily="2" charset="-122"/>
                        <a:cs typeface="Times New Roman" panose="02020603050405020304" pitchFamily="18" charset="0"/>
                      </a:rPr>
                      <m:t>𝑒</m:t>
                    </m:r>
                    <m:r>
                      <a:rPr lang="en-AU" sz="4500" i="1" smtClean="0">
                        <a:effectLst/>
                        <a:latin typeface="Cambria Math" panose="02040503050406030204" pitchFamily="18" charset="0"/>
                        <a:ea typeface="DengXian" panose="02010600030101010101" pitchFamily="2" charset="-122"/>
                        <a:cs typeface="Times New Roman" panose="02020603050405020304" pitchFamily="18" charset="0"/>
                      </a:rPr>
                      <m:t>&lt; </m:t>
                    </m:r>
                    <m:r>
                      <a:rPr lang="en-AU" sz="4500" i="1" smtClean="0">
                        <a:effectLst/>
                        <a:latin typeface="Cambria Math" panose="02040503050406030204" pitchFamily="18" charset="0"/>
                        <a:ea typeface="DengXian" panose="02010600030101010101" pitchFamily="2" charset="-122"/>
                        <a:cs typeface="Times New Roman" panose="02020603050405020304" pitchFamily="18" charset="0"/>
                      </a:rPr>
                      <m:t>𝜑</m:t>
                    </m:r>
                    <m:d>
                      <m:dPr>
                        <m:ctrlPr>
                          <a:rPr lang="en-AU" sz="4500" i="1" smtClean="0">
                            <a:effectLst/>
                            <a:latin typeface="Cambria Math" panose="02040503050406030204" pitchFamily="18" charset="0"/>
                            <a:ea typeface="DengXian" panose="02010600030101010101" pitchFamily="2" charset="-122"/>
                            <a:cs typeface="Times New Roman" panose="02020603050405020304" pitchFamily="18" charset="0"/>
                          </a:rPr>
                        </m:ctrlPr>
                      </m:dPr>
                      <m:e>
                        <m:r>
                          <a:rPr lang="en-AU" sz="4500" i="1">
                            <a:effectLst/>
                            <a:latin typeface="Cambria Math" panose="02040503050406030204" pitchFamily="18" charset="0"/>
                            <a:ea typeface="DengXian" panose="02010600030101010101" pitchFamily="2" charset="-122"/>
                            <a:cs typeface="Times New Roman" panose="02020603050405020304" pitchFamily="18" charset="0"/>
                          </a:rPr>
                          <m:t>𝑛</m:t>
                        </m:r>
                      </m:e>
                    </m:d>
                  </m:oMath>
                </a14:m>
                <a:r>
                  <a:rPr lang="en-AU" sz="4500" dirty="0">
                    <a:effectLst/>
                    <a:ea typeface="DengXian" panose="02010600030101010101" pitchFamily="2" charset="-122"/>
                    <a:cs typeface="Times New Roman" panose="02020603050405020304" pitchFamily="18" charset="0"/>
                  </a:rPr>
                  <a:t>)</a:t>
                </a:r>
                <a:r>
                  <a:rPr lang="en-AU" sz="4500" dirty="0">
                    <a:effectLst/>
                    <a:latin typeface="Calibri" panose="020F0502020204030204" pitchFamily="34" charset="0"/>
                    <a:ea typeface="DengXian" panose="02010600030101010101" pitchFamily="2" charset="-122"/>
                    <a:cs typeface="Times New Roman" panose="02020603050405020304" pitchFamily="18" charset="0"/>
                  </a:rPr>
                  <a:t> </a:t>
                </a:r>
                <a:r>
                  <a:rPr lang="en-AU" sz="4500" dirty="0">
                    <a:effectLst/>
                    <a:ea typeface="DengXian" panose="02010600030101010101" pitchFamily="2" charset="-122"/>
                    <a:cs typeface="Times New Roman" panose="02020603050405020304" pitchFamily="18" charset="0"/>
                  </a:rPr>
                  <a:t>and</a:t>
                </a:r>
                <a:r>
                  <a:rPr lang="en-AU" sz="45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func>
                      <m:funcPr>
                        <m:ctrlPr>
                          <a:rPr lang="en-AU" sz="4500" i="1">
                            <a:effectLst/>
                            <a:latin typeface="Cambria Math" panose="02040503050406030204" pitchFamily="18" charset="0"/>
                          </a:rPr>
                        </m:ctrlPr>
                      </m:funcPr>
                      <m:fName>
                        <m:r>
                          <m:rPr>
                            <m:sty m:val="p"/>
                          </m:rPr>
                          <a:rPr lang="en-AU" sz="4500">
                            <a:effectLst/>
                            <a:latin typeface="Cambria Math" panose="02040503050406030204" pitchFamily="18" charset="0"/>
                          </a:rPr>
                          <m:t>gcd</m:t>
                        </m:r>
                      </m:fName>
                      <m:e>
                        <m:d>
                          <m:dPr>
                            <m:ctrlPr>
                              <a:rPr lang="en-AU" sz="4500" i="1">
                                <a:effectLst/>
                                <a:latin typeface="Cambria Math" panose="02040503050406030204" pitchFamily="18" charset="0"/>
                              </a:rPr>
                            </m:ctrlPr>
                          </m:dPr>
                          <m:e>
                            <m:r>
                              <a:rPr lang="en-AU" sz="4500" i="1">
                                <a:effectLst/>
                                <a:latin typeface="Cambria Math" panose="02040503050406030204" pitchFamily="18" charset="0"/>
                              </a:rPr>
                              <m:t>𝑒</m:t>
                            </m:r>
                            <m:r>
                              <a:rPr lang="en-AU" sz="4500" i="1">
                                <a:effectLst/>
                                <a:latin typeface="Cambria Math" panose="02040503050406030204" pitchFamily="18" charset="0"/>
                              </a:rPr>
                              <m:t>, </m:t>
                            </m:r>
                            <m:r>
                              <a:rPr lang="en-AU" sz="4500" i="1">
                                <a:effectLst/>
                                <a:latin typeface="Cambria Math" panose="02040503050406030204" pitchFamily="18" charset="0"/>
                              </a:rPr>
                              <m:t>𝜑</m:t>
                            </m:r>
                            <m:d>
                              <m:dPr>
                                <m:ctrlPr>
                                  <a:rPr lang="en-AU" sz="4500" i="1">
                                    <a:effectLst/>
                                    <a:latin typeface="Cambria Math" panose="02040503050406030204" pitchFamily="18" charset="0"/>
                                  </a:rPr>
                                </m:ctrlPr>
                              </m:dPr>
                              <m:e>
                                <m:r>
                                  <a:rPr lang="en-AU" sz="4500" i="1">
                                    <a:effectLst/>
                                    <a:latin typeface="Cambria Math" panose="02040503050406030204" pitchFamily="18" charset="0"/>
                                  </a:rPr>
                                  <m:t>𝑛</m:t>
                                </m:r>
                              </m:e>
                            </m:d>
                          </m:e>
                        </m:d>
                        <m:r>
                          <a:rPr lang="en-AU" sz="4500" i="1">
                            <a:effectLst/>
                            <a:latin typeface="Cambria Math" panose="02040503050406030204" pitchFamily="18" charset="0"/>
                          </a:rPr>
                          <m:t>=1</m:t>
                        </m:r>
                      </m:e>
                    </m:func>
                  </m:oMath>
                </a14:m>
                <a:r>
                  <a:rPr lang="en-AU" sz="4500" dirty="0">
                    <a:effectLst/>
                    <a:latin typeface="Calibri" panose="020F0502020204030204" pitchFamily="34" charset="0"/>
                    <a:ea typeface="DengXian" panose="02010600030101010101" pitchFamily="2" charset="-122"/>
                    <a:cs typeface="Times New Roman" panose="02020603050405020304" pitchFamily="18" charset="0"/>
                  </a:rPr>
                  <a:t> </a:t>
                </a:r>
                <a:r>
                  <a:rPr lang="en-AU" sz="4500" dirty="0">
                    <a:effectLst/>
                    <a:ea typeface="DengXian" panose="02010600030101010101" pitchFamily="2" charset="-122"/>
                    <a:cs typeface="Times New Roman" panose="02020603050405020304" pitchFamily="18" charset="0"/>
                  </a:rPr>
                  <a:t>, define:</a:t>
                </a:r>
              </a:p>
              <a:p>
                <a:pPr marL="450000" lvl="1" indent="0">
                  <a:buNone/>
                </a:pPr>
                <a:r>
                  <a:rPr lang="en-AU" sz="4500" dirty="0">
                    <a:effectLst/>
                    <a:ea typeface="DengXian" panose="02010600030101010101" pitchFamily="2" charset="-122"/>
                    <a:cs typeface="Times New Roman" panose="02020603050405020304" pitchFamily="18" charset="0"/>
                  </a:rPr>
                  <a:t>                                               </a:t>
                </a:r>
                <a14:m>
                  <m:oMath xmlns:m="http://schemas.openxmlformats.org/officeDocument/2006/math">
                    <m:r>
                      <a:rPr lang="en-AU" sz="4500" i="1" smtClean="0">
                        <a:effectLst/>
                        <a:latin typeface="Cambria Math" panose="02040503050406030204" pitchFamily="18" charset="0"/>
                        <a:ea typeface="DengXian" panose="02010600030101010101" pitchFamily="2" charset="-122"/>
                        <a:cs typeface="Times New Roman" panose="02020603050405020304" pitchFamily="18" charset="0"/>
                      </a:rPr>
                      <m:t>𝑑</m:t>
                    </m:r>
                    <m:r>
                      <a:rPr lang="en-AU" sz="4500" i="1" smtClean="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AU" sz="4500" i="1">
                            <a:effectLst/>
                            <a:latin typeface="Cambria Math" panose="02040503050406030204" pitchFamily="18" charset="0"/>
                          </a:rPr>
                        </m:ctrlPr>
                      </m:sSupPr>
                      <m:e>
                        <m:r>
                          <a:rPr lang="en-AU" sz="4500" i="1">
                            <a:effectLst/>
                            <a:latin typeface="Cambria Math" panose="02040503050406030204" pitchFamily="18" charset="0"/>
                            <a:ea typeface="DengXian" panose="02010600030101010101" pitchFamily="2" charset="-122"/>
                            <a:cs typeface="Times New Roman" panose="02020603050405020304" pitchFamily="18" charset="0"/>
                          </a:rPr>
                          <m:t>𝑒</m:t>
                        </m:r>
                      </m:e>
                      <m:sup>
                        <m:r>
                          <a:rPr lang="en-AU" sz="45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AU" sz="4500" i="1">
                        <a:effectLst/>
                        <a:latin typeface="Cambria Math" panose="02040503050406030204" pitchFamily="18" charset="0"/>
                        <a:ea typeface="DengXian" panose="02010600030101010101" pitchFamily="2" charset="-122"/>
                        <a:cs typeface="Times New Roman" panose="02020603050405020304" pitchFamily="18" charset="0"/>
                      </a:rPr>
                      <m:t> </m:t>
                    </m:r>
                    <m:r>
                      <a:rPr lang="en-AU" sz="45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4500" i="1">
                        <a:effectLst/>
                        <a:latin typeface="Cambria Math" panose="02040503050406030204" pitchFamily="18" charset="0"/>
                        <a:ea typeface="DengXian" panose="02010600030101010101" pitchFamily="2" charset="-122"/>
                        <a:cs typeface="Times New Roman" panose="02020603050405020304" pitchFamily="18" charset="0"/>
                      </a:rPr>
                      <m:t> </m:t>
                    </m:r>
                    <m:r>
                      <a:rPr lang="en-AU" sz="4500" i="1">
                        <a:effectLst/>
                        <a:latin typeface="Cambria Math" panose="02040503050406030204" pitchFamily="18" charset="0"/>
                        <a:ea typeface="DengXian" panose="02010600030101010101" pitchFamily="2" charset="-122"/>
                        <a:cs typeface="Times New Roman" panose="02020603050405020304" pitchFamily="18" charset="0"/>
                      </a:rPr>
                      <m:t>𝜑</m:t>
                    </m:r>
                    <m:d>
                      <m:dPr>
                        <m:ctrlPr>
                          <a:rPr lang="en-AU" sz="4500" i="1">
                            <a:effectLst/>
                            <a:latin typeface="Cambria Math" panose="02040503050406030204" pitchFamily="18" charset="0"/>
                          </a:rPr>
                        </m:ctrlPr>
                      </m:dPr>
                      <m:e>
                        <m:r>
                          <a:rPr lang="en-AU" sz="4500" i="1">
                            <a:effectLst/>
                            <a:latin typeface="Cambria Math" panose="02040503050406030204" pitchFamily="18" charset="0"/>
                            <a:ea typeface="DengXian" panose="02010600030101010101" pitchFamily="2" charset="-122"/>
                            <a:cs typeface="Times New Roman" panose="02020603050405020304" pitchFamily="18" charset="0"/>
                          </a:rPr>
                          <m:t>𝑛</m:t>
                        </m:r>
                      </m:e>
                    </m:d>
                  </m:oMath>
                </a14:m>
                <a:r>
                  <a:rPr lang="en-AU" sz="4500" dirty="0">
                    <a:effectLst/>
                    <a:latin typeface="Calibri" panose="020F0502020204030204" pitchFamily="34" charset="0"/>
                    <a:ea typeface="DengXian" panose="02010600030101010101" pitchFamily="2" charset="-122"/>
                    <a:cs typeface="Times New Roman" panose="02020603050405020304" pitchFamily="18" charset="0"/>
                  </a:rPr>
                  <a:t> </a:t>
                </a:r>
                <a:r>
                  <a:rPr lang="en-AU" sz="4500" dirty="0">
                    <a:effectLst/>
                    <a:ea typeface="DengXian" panose="02010600030101010101" pitchFamily="2" charset="-122"/>
                    <a:cs typeface="Times New Roman" panose="02020603050405020304" pitchFamily="18" charset="0"/>
                  </a:rPr>
                  <a:t>or</a:t>
                </a:r>
                <a:r>
                  <a:rPr lang="en-AU" sz="45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lang="en-AU" sz="4500" i="1">
                        <a:effectLst/>
                        <a:latin typeface="Cambria Math" panose="02040503050406030204" pitchFamily="18" charset="0"/>
                      </a:rPr>
                      <m:t>𝑒𝑑</m:t>
                    </m:r>
                    <m:r>
                      <a:rPr lang="en-AU" sz="4500" b="0" i="1" smtClean="0">
                        <a:effectLst/>
                        <a:latin typeface="Cambria Math" panose="02040503050406030204" pitchFamily="18" charset="0"/>
                      </a:rPr>
                      <m:t> </m:t>
                    </m:r>
                    <m:r>
                      <a:rPr lang="en-AU" sz="4500" i="1">
                        <a:effectLst/>
                        <a:latin typeface="Cambria Math" panose="02040503050406030204" pitchFamily="18" charset="0"/>
                      </a:rPr>
                      <m:t>𝑚𝑜𝑑</m:t>
                    </m:r>
                    <m:r>
                      <a:rPr lang="en-AU" sz="4500" i="1">
                        <a:effectLst/>
                        <a:latin typeface="Cambria Math" panose="02040503050406030204" pitchFamily="18" charset="0"/>
                      </a:rPr>
                      <m:t> </m:t>
                    </m:r>
                    <m:r>
                      <a:rPr lang="en-AU" sz="4500" i="1">
                        <a:effectLst/>
                        <a:latin typeface="Cambria Math" panose="02040503050406030204" pitchFamily="18" charset="0"/>
                      </a:rPr>
                      <m:t>𝜑</m:t>
                    </m:r>
                    <m:d>
                      <m:dPr>
                        <m:ctrlPr>
                          <a:rPr lang="en-AU" sz="4500" i="1">
                            <a:effectLst/>
                            <a:latin typeface="Cambria Math" panose="02040503050406030204" pitchFamily="18" charset="0"/>
                          </a:rPr>
                        </m:ctrlPr>
                      </m:dPr>
                      <m:e>
                        <m:r>
                          <a:rPr lang="en-AU" sz="4500" i="1">
                            <a:effectLst/>
                            <a:latin typeface="Cambria Math" panose="02040503050406030204" pitchFamily="18" charset="0"/>
                          </a:rPr>
                          <m:t>𝑛</m:t>
                        </m:r>
                      </m:e>
                    </m:d>
                    <m:r>
                      <a:rPr lang="en-AU" sz="4500" i="1">
                        <a:effectLst/>
                        <a:latin typeface="Cambria Math" panose="02040503050406030204" pitchFamily="18" charset="0"/>
                        <a:ea typeface="DengXian" panose="02010600030101010101" pitchFamily="2" charset="-122"/>
                        <a:cs typeface="Times New Roman" panose="02020603050405020304" pitchFamily="18" charset="0"/>
                      </a:rPr>
                      <m:t>=</m:t>
                    </m:r>
                    <m:r>
                      <a:rPr lang="en-AU" sz="4500" i="1">
                        <a:effectLst/>
                        <a:latin typeface="Cambria Math" panose="02040503050406030204" pitchFamily="18" charset="0"/>
                      </a:rPr>
                      <m:t>1</m:t>
                    </m:r>
                  </m:oMath>
                </a14:m>
                <a:endParaRPr lang="en-AU" sz="4500" dirty="0">
                  <a:effectLst/>
                  <a:latin typeface="Calibri" panose="020F0502020204030204" pitchFamily="34" charset="0"/>
                  <a:ea typeface="DengXian" panose="02010600030101010101" pitchFamily="2" charset="-122"/>
                  <a:cs typeface="Times New Roman" panose="02020603050405020304" pitchFamily="18" charset="0"/>
                </a:endParaRPr>
              </a:p>
              <a:p>
                <a:pPr marL="450000" lvl="1" indent="0">
                  <a:buNone/>
                </a:pPr>
                <a:r>
                  <a:rPr lang="en-AU" sz="4500" dirty="0">
                    <a:effectLst/>
                  </a:rPr>
                  <a:t>, where </a:t>
                </a:r>
                <a14:m>
                  <m:oMath xmlns:m="http://schemas.openxmlformats.org/officeDocument/2006/math">
                    <m:r>
                      <m:rPr>
                        <m:sty m:val="p"/>
                      </m:rPr>
                      <a:rPr lang="en-AU" sz="4500" smtClean="0">
                        <a:effectLst/>
                        <a:latin typeface="Cambria Math" panose="02040503050406030204" pitchFamily="18" charset="0"/>
                      </a:rPr>
                      <m:t>gcd</m:t>
                    </m:r>
                  </m:oMath>
                </a14:m>
                <a:r>
                  <a:rPr lang="en-US" sz="4500" dirty="0">
                    <a:solidFill>
                      <a:srgbClr val="E2EEFF"/>
                    </a:solidFill>
                    <a:effectLst/>
                  </a:rPr>
                  <a:t> refers to the </a:t>
                </a:r>
                <a:r>
                  <a:rPr lang="en-US" sz="4500" b="0" i="0" dirty="0">
                    <a:solidFill>
                      <a:srgbClr val="E2EEFF"/>
                    </a:solidFill>
                    <a:effectLst/>
                  </a:rPr>
                  <a:t>greatest common divisor</a:t>
                </a:r>
                <a:r>
                  <a:rPr lang="en-US" sz="4500" dirty="0">
                    <a:solidFill>
                      <a:srgbClr val="E8EAED"/>
                    </a:solidFill>
                    <a:effectLst/>
                  </a:rPr>
                  <a:t> </a:t>
                </a:r>
                <a:r>
                  <a:rPr lang="en-US" sz="4500" b="0" i="0" dirty="0">
                    <a:solidFill>
                      <a:srgbClr val="E8EAED"/>
                    </a:solidFill>
                    <a:effectLst/>
                  </a:rPr>
                  <a:t>of two or more integers, e.g., the </a:t>
                </a:r>
                <a14:m>
                  <m:oMath xmlns:m="http://schemas.openxmlformats.org/officeDocument/2006/math">
                    <m:r>
                      <m:rPr>
                        <m:sty m:val="p"/>
                      </m:rPr>
                      <a:rPr lang="en-AU" sz="4500">
                        <a:effectLst/>
                        <a:latin typeface="Cambria Math" panose="02040503050406030204" pitchFamily="18" charset="0"/>
                      </a:rPr>
                      <m:t>gcd</m:t>
                    </m:r>
                  </m:oMath>
                </a14:m>
                <a:r>
                  <a:rPr lang="en-US" sz="4500" b="0" i="0" dirty="0">
                    <a:solidFill>
                      <a:srgbClr val="E8EAED"/>
                    </a:solidFill>
                    <a:effectLst/>
                  </a:rPr>
                  <a:t> of </a:t>
                </a:r>
                <a:r>
                  <a:rPr lang="en-US" sz="4500" b="0" i="0" dirty="0">
                    <a:solidFill>
                      <a:srgbClr val="E8EAED"/>
                    </a:solidFill>
                    <a:effectLst/>
                    <a:latin typeface="Arial" panose="020B0604020202020204" pitchFamily="34" charset="0"/>
                    <a:cs typeface="Arial" panose="020B0604020202020204" pitchFamily="34" charset="0"/>
                  </a:rPr>
                  <a:t>8</a:t>
                </a:r>
                <a:r>
                  <a:rPr lang="en-US" sz="4500" b="0" i="0" dirty="0">
                    <a:solidFill>
                      <a:srgbClr val="E8EAED"/>
                    </a:solidFill>
                    <a:effectLst/>
                  </a:rPr>
                  <a:t> and </a:t>
                </a:r>
                <a:r>
                  <a:rPr lang="en-US" sz="4500" b="0" i="0" dirty="0">
                    <a:solidFill>
                      <a:srgbClr val="E8EAED"/>
                    </a:solidFill>
                    <a:effectLst/>
                    <a:latin typeface="Arial" panose="020B0604020202020204" pitchFamily="34" charset="0"/>
                    <a:cs typeface="Arial" panose="020B0604020202020204" pitchFamily="34" charset="0"/>
                  </a:rPr>
                  <a:t>12</a:t>
                </a:r>
                <a:r>
                  <a:rPr lang="en-US" sz="4500" b="0" i="0" dirty="0">
                    <a:solidFill>
                      <a:srgbClr val="E8EAED"/>
                    </a:solidFill>
                    <a:effectLst/>
                  </a:rPr>
                  <a:t> is </a:t>
                </a:r>
                <a:r>
                  <a:rPr lang="en-US" sz="4500" b="0" i="0" dirty="0">
                    <a:solidFill>
                      <a:srgbClr val="E8EAED"/>
                    </a:solidFill>
                    <a:effectLst/>
                    <a:latin typeface="Arial" panose="020B0604020202020204" pitchFamily="34" charset="0"/>
                    <a:cs typeface="Arial" panose="020B0604020202020204" pitchFamily="34" charset="0"/>
                  </a:rPr>
                  <a:t>4</a:t>
                </a:r>
                <a:r>
                  <a:rPr lang="en-US" sz="4500" b="0" i="0" dirty="0">
                    <a:solidFill>
                      <a:srgbClr val="E8EAED"/>
                    </a:solidFill>
                    <a:effectLst/>
                  </a:rPr>
                  <a:t>. </a:t>
                </a:r>
                <a14:m>
                  <m:oMath xmlns:m="http://schemas.openxmlformats.org/officeDocument/2006/math">
                    <m:r>
                      <a:rPr lang="en-AU" sz="4800" i="1">
                        <a:effectLst/>
                        <a:latin typeface="Cambria Math" panose="02040503050406030204" pitchFamily="18" charset="0"/>
                      </a:rPr>
                      <m:t>𝑒</m:t>
                    </m:r>
                  </m:oMath>
                </a14:m>
                <a:r>
                  <a:rPr lang="en-US" sz="4500" b="0" i="0" dirty="0">
                    <a:solidFill>
                      <a:srgbClr val="E8EAED"/>
                    </a:solidFill>
                    <a:effectLst/>
                  </a:rPr>
                  <a:t> and </a:t>
                </a:r>
                <a14:m>
                  <m:oMath xmlns:m="http://schemas.openxmlformats.org/officeDocument/2006/math">
                    <m:r>
                      <a:rPr lang="en-AU" sz="4800" i="1">
                        <a:effectLst/>
                        <a:latin typeface="Cambria Math" panose="02040503050406030204" pitchFamily="18" charset="0"/>
                        <a:ea typeface="DengXian" panose="02010600030101010101" pitchFamily="2" charset="-122"/>
                        <a:cs typeface="Times New Roman" panose="02020603050405020304" pitchFamily="18" charset="0"/>
                      </a:rPr>
                      <m:t>𝜑</m:t>
                    </m:r>
                    <m:d>
                      <m:dPr>
                        <m:ctrlPr>
                          <a:rPr lang="en-AU" sz="4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AU" sz="4800" i="1">
                            <a:effectLst/>
                            <a:latin typeface="Cambria Math" panose="02040503050406030204" pitchFamily="18" charset="0"/>
                            <a:ea typeface="DengXian" panose="02010600030101010101" pitchFamily="2" charset="-122"/>
                            <a:cs typeface="Times New Roman" panose="02020603050405020304" pitchFamily="18" charset="0"/>
                          </a:rPr>
                          <m:t>𝑛</m:t>
                        </m:r>
                      </m:e>
                    </m:d>
                    <m:r>
                      <a:rPr lang="en-AU" sz="4800" i="1">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US" sz="4500" b="0" i="0" dirty="0">
                    <a:solidFill>
                      <a:srgbClr val="E8EAED"/>
                    </a:solidFill>
                    <a:effectLst/>
                  </a:rPr>
                  <a:t>are coprime. </a:t>
                </a:r>
                <a14:m>
                  <m:oMath xmlns:m="http://schemas.openxmlformats.org/officeDocument/2006/math">
                    <m:r>
                      <a:rPr lang="en-AU" sz="4500" i="1">
                        <a:effectLst/>
                        <a:latin typeface="Cambria Math" panose="02040503050406030204" pitchFamily="18" charset="0"/>
                        <a:ea typeface="DengXian" panose="02010600030101010101" pitchFamily="2" charset="-122"/>
                        <a:cs typeface="Times New Roman" panose="02020603050405020304" pitchFamily="18" charset="0"/>
                      </a:rPr>
                      <m:t>𝑑</m:t>
                    </m:r>
                  </m:oMath>
                </a14:m>
                <a:r>
                  <a:rPr lang="en-AU" sz="4500" dirty="0">
                    <a:effectLst/>
                    <a:latin typeface="Calibri" panose="020F0502020204030204" pitchFamily="34" charset="0"/>
                    <a:ea typeface="DengXian" panose="02010600030101010101" pitchFamily="2" charset="-122"/>
                    <a:cs typeface="Times New Roman" panose="02020603050405020304" pitchFamily="18" charset="0"/>
                  </a:rPr>
                  <a:t> </a:t>
                </a:r>
                <a:r>
                  <a:rPr lang="en-AU" sz="4500" dirty="0">
                    <a:effectLst/>
                    <a:ea typeface="DengXian" panose="02010600030101010101" pitchFamily="2" charset="-122"/>
                    <a:cs typeface="Times New Roman" panose="02020603050405020304" pitchFamily="18" charset="0"/>
                  </a:rPr>
                  <a:t>is</a:t>
                </a:r>
                <a:r>
                  <a:rPr lang="en-AU" sz="45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lang="en-AU" sz="4500" i="1">
                        <a:effectLst/>
                        <a:latin typeface="Cambria Math" panose="02040503050406030204" pitchFamily="18" charset="0"/>
                      </a:rPr>
                      <m:t>𝑒</m:t>
                    </m:r>
                  </m:oMath>
                </a14:m>
                <a:r>
                  <a:rPr lang="en-AU" sz="4500" dirty="0">
                    <a:effectLst/>
                  </a:rPr>
                  <a:t>’s</a:t>
                </a:r>
                <a:r>
                  <a:rPr lang="en-AU" sz="4500" dirty="0">
                    <a:effectLst/>
                    <a:latin typeface="Calibri" panose="020F0502020204030204" pitchFamily="34" charset="0"/>
                    <a:ea typeface="DengXian" panose="02010600030101010101" pitchFamily="2" charset="-122"/>
                    <a:cs typeface="Times New Roman" panose="02020603050405020304" pitchFamily="18" charset="0"/>
                  </a:rPr>
                  <a:t> </a:t>
                </a:r>
                <a:r>
                  <a:rPr lang="en-AU" sz="4500" dirty="0">
                    <a:effectLst/>
                  </a:rPr>
                  <a:t>modular multiplicative inverse.</a:t>
                </a:r>
                <a:endParaRPr lang="en-US" sz="4500" b="0" i="0" dirty="0">
                  <a:solidFill>
                    <a:srgbClr val="E8EAED"/>
                  </a:solidFill>
                  <a:effectLst/>
                </a:endParaRPr>
              </a:p>
              <a:p>
                <a:pPr marL="450000" lvl="1" indent="0">
                  <a:buNone/>
                </a:pPr>
                <a:r>
                  <a:rPr lang="en-AU" sz="4500" dirty="0">
                    <a:effectLst/>
                    <a:ea typeface="DengXian" panose="02010600030101010101" pitchFamily="2" charset="-122"/>
                    <a:cs typeface="Times New Roman" panose="02020603050405020304" pitchFamily="18" charset="0"/>
                  </a:rPr>
                  <a:t>3. </a:t>
                </a:r>
                <a:r>
                  <a:rPr lang="en-AU" sz="4500" dirty="0"/>
                  <a:t>Public Key = {</a:t>
                </a:r>
                <a14:m>
                  <m:oMath xmlns:m="http://schemas.openxmlformats.org/officeDocument/2006/math">
                    <m:r>
                      <a:rPr lang="en-AU" sz="4500" b="0" i="1">
                        <a:latin typeface="Cambria Math" panose="02040503050406030204" pitchFamily="18" charset="0"/>
                        <a:ea typeface="DengXian" panose="02010600030101010101" pitchFamily="2" charset="-122"/>
                        <a:cs typeface="Times New Roman" panose="02020603050405020304" pitchFamily="18" charset="0"/>
                      </a:rPr>
                      <m:t>𝑒</m:t>
                    </m:r>
                  </m:oMath>
                </a14:m>
                <a:r>
                  <a:rPr lang="en-AU" sz="4500" dirty="0"/>
                  <a:t>, </a:t>
                </a:r>
                <a14:m>
                  <m:oMath xmlns:m="http://schemas.openxmlformats.org/officeDocument/2006/math">
                    <m:r>
                      <a:rPr lang="en-AU" sz="4500" b="0" i="1" smtClean="0">
                        <a:effectLst/>
                        <a:latin typeface="Cambria Math" panose="02040503050406030204" pitchFamily="18" charset="0"/>
                      </a:rPr>
                      <m:t>𝑛</m:t>
                    </m:r>
                  </m:oMath>
                </a14:m>
                <a:r>
                  <a:rPr lang="en-AU" sz="4500" dirty="0"/>
                  <a:t>}, Private Key = {</a:t>
                </a:r>
                <a14:m>
                  <m:oMath xmlns:m="http://schemas.openxmlformats.org/officeDocument/2006/math">
                    <m:r>
                      <a:rPr lang="en-AU" sz="4500" i="1">
                        <a:latin typeface="Cambria Math" panose="02040503050406030204" pitchFamily="18" charset="0"/>
                        <a:ea typeface="DengXian" panose="02010600030101010101" pitchFamily="2" charset="-122"/>
                        <a:cs typeface="Times New Roman" panose="02020603050405020304" pitchFamily="18" charset="0"/>
                      </a:rPr>
                      <m:t>𝑑</m:t>
                    </m:r>
                  </m:oMath>
                </a14:m>
                <a:r>
                  <a:rPr lang="en-AU" sz="4500" dirty="0"/>
                  <a:t>}</a:t>
                </a:r>
              </a:p>
              <a:p>
                <a:pPr marL="450000" lvl="1" indent="0">
                  <a:buNone/>
                </a:pPr>
                <a:endParaRPr lang="en-AU" sz="4400" dirty="0">
                  <a:effectLst/>
                  <a:ea typeface="DengXian" panose="02010600030101010101" pitchFamily="2" charset="-122"/>
                  <a:cs typeface="Times New Roman" panose="02020603050405020304" pitchFamily="18" charset="0"/>
                </a:endParaRPr>
              </a:p>
              <a:p>
                <a:pPr marL="450000" lvl="1" indent="0">
                  <a:buNone/>
                </a:pPr>
                <a:endParaRPr lang="en-AU" sz="2800" dirty="0">
                  <a:effectLst/>
                  <a:ea typeface="DengXian" panose="02010600030101010101" pitchFamily="2" charset="-122"/>
                  <a:cs typeface="Times New Roman" panose="02020603050405020304" pitchFamily="18" charset="0"/>
                </a:endParaRPr>
              </a:p>
              <a:p>
                <a:pPr marL="450000" lvl="1" indent="0">
                  <a:buNone/>
                </a:pPr>
                <a:endParaRPr lang="en-AU" sz="2800" dirty="0"/>
              </a:p>
            </p:txBody>
          </p:sp>
        </mc:Choice>
        <mc:Fallback xmlns="">
          <p:sp>
            <p:nvSpPr>
              <p:cNvPr id="3" name="Content Placeholder 2">
                <a:extLst>
                  <a:ext uri="{FF2B5EF4-FFF2-40B4-BE49-F238E27FC236}">
                    <a16:creationId xmlns:a16="http://schemas.microsoft.com/office/drawing/2014/main" id="{16E39FD5-37A8-4348-8381-91D726EF0830}"/>
                  </a:ext>
                </a:extLst>
              </p:cNvPr>
              <p:cNvSpPr>
                <a:spLocks noGrp="1" noRot="1" noChangeAspect="1" noMove="1" noResize="1" noEditPoints="1" noAdjustHandles="1" noChangeArrowheads="1" noChangeShapeType="1" noTextEdit="1"/>
              </p:cNvSpPr>
              <p:nvPr>
                <p:ph idx="1"/>
              </p:nvPr>
            </p:nvSpPr>
            <p:spPr>
              <a:xfrm>
                <a:off x="554066" y="719100"/>
                <a:ext cx="11168033" cy="3220724"/>
              </a:xfrm>
              <a:blipFill>
                <a:blip r:embed="rId3"/>
                <a:stretch>
                  <a:fillRect/>
                </a:stretch>
              </a:blipFill>
            </p:spPr>
            <p:txBody>
              <a:bodyPr/>
              <a:lstStyle/>
              <a:p>
                <a:r>
                  <a:rPr lang="en-AU">
                    <a:noFill/>
                  </a:rPr>
                  <a:t> </a:t>
                </a:r>
              </a:p>
            </p:txBody>
          </p:sp>
        </mc:Fallback>
      </mc:AlternateContent>
      <p:sp>
        <p:nvSpPr>
          <p:cNvPr id="5" name="Rounded Rectangle 6">
            <a:extLst>
              <a:ext uri="{FF2B5EF4-FFF2-40B4-BE49-F238E27FC236}">
                <a16:creationId xmlns:a16="http://schemas.microsoft.com/office/drawing/2014/main" id="{CAA7A278-5B3B-44D6-9CD1-D4768B2395DF}"/>
              </a:ext>
            </a:extLst>
          </p:cNvPr>
          <p:cNvSpPr/>
          <p:nvPr/>
        </p:nvSpPr>
        <p:spPr>
          <a:xfrm>
            <a:off x="950213" y="5448300"/>
            <a:ext cx="2694687" cy="1003300"/>
          </a:xfrm>
          <a:prstGeom prst="roundRec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endParaRPr lang="en-AU" sz="2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4F5B4539-1F2F-4FE7-B0FE-6CACBF149B2A}"/>
                  </a:ext>
                </a:extLst>
              </p:cNvPr>
              <p:cNvSpPr txBox="1">
                <a:spLocks/>
              </p:cNvSpPr>
              <p:nvPr/>
            </p:nvSpPr>
            <p:spPr>
              <a:xfrm>
                <a:off x="587934" y="3759200"/>
                <a:ext cx="9583355" cy="2968979"/>
              </a:xfrm>
              <a:prstGeom prst="rect">
                <a:avLst/>
              </a:prstGeom>
              <a:effectLst>
                <a:outerShdw blurRad="25400" dir="17880000">
                  <a:srgbClr val="000000">
                    <a:alpha val="46000"/>
                  </a:srgbClr>
                </a:outerShdw>
              </a:effectLst>
            </p:spPr>
            <p:txBody>
              <a:bodyPr vert="horz" lIns="91440" tIns="45720" rIns="91440" bIns="45720" rtlCol="0" anchor="t">
                <a:normAutofit fontScale="70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AU" sz="2600" dirty="0"/>
                  <a:t>An example:</a:t>
                </a:r>
              </a:p>
              <a:p>
                <a:pPr marL="450000" lvl="1" indent="0">
                  <a:buFont typeface="Wingdings 2" charset="2"/>
                  <a:buNone/>
                </a:pPr>
                <a:r>
                  <a:rPr lang="en-AU" sz="2600" dirty="0">
                    <a:effectLst/>
                    <a:ea typeface="DengXian" panose="02010600030101010101" pitchFamily="2" charset="-122"/>
                    <a:cs typeface="Times New Roman" panose="02020603050405020304" pitchFamily="18" charset="0"/>
                  </a:rPr>
                  <a:t>1. </a:t>
                </a:r>
                <a14:m>
                  <m:oMath xmlns:m="http://schemas.openxmlformats.org/officeDocument/2006/math">
                    <m:r>
                      <a:rPr lang="en-AU" sz="2600" i="1">
                        <a:effectLst/>
                        <a:latin typeface="Cambria Math" panose="02040503050406030204" pitchFamily="18" charset="0"/>
                        <a:ea typeface="DengXian" panose="02010600030101010101" pitchFamily="2" charset="-122"/>
                        <a:cs typeface="Times New Roman" panose="02020603050405020304" pitchFamily="18" charset="0"/>
                      </a:rPr>
                      <m:t>𝑝</m:t>
                    </m:r>
                    <m:r>
                      <a:rPr lang="en-AU" sz="2600" b="0" i="1" smtClean="0">
                        <a:effectLst/>
                        <a:latin typeface="Cambria Math" panose="02040503050406030204" pitchFamily="18" charset="0"/>
                        <a:ea typeface="DengXian" panose="02010600030101010101" pitchFamily="2" charset="-122"/>
                        <a:cs typeface="Times New Roman" panose="02020603050405020304" pitchFamily="18" charset="0"/>
                      </a:rPr>
                      <m:t>=5</m:t>
                    </m:r>
                  </m:oMath>
                </a14:m>
                <a:r>
                  <a:rPr lang="en-AU" sz="2600" dirty="0">
                    <a:effectLst/>
                    <a:latin typeface="Calibri" panose="020F0502020204030204" pitchFamily="34" charset="0"/>
                    <a:ea typeface="DengXian" panose="02010600030101010101" pitchFamily="2" charset="-122"/>
                    <a:cs typeface="Times New Roman" panose="02020603050405020304" pitchFamily="18" charset="0"/>
                  </a:rPr>
                  <a:t> </a:t>
                </a:r>
                <a:r>
                  <a:rPr lang="en-AU" sz="2600" dirty="0"/>
                  <a:t>and</a:t>
                </a:r>
                <a:r>
                  <a:rPr lang="en-AU" sz="26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lang="en-AU" sz="2600" i="1">
                        <a:effectLst/>
                        <a:latin typeface="Cambria Math" panose="02040503050406030204" pitchFamily="18" charset="0"/>
                      </a:rPr>
                      <m:t>𝑞</m:t>
                    </m:r>
                    <m:r>
                      <a:rPr lang="en-AU" sz="2600" b="0" i="1" smtClean="0">
                        <a:effectLst/>
                        <a:latin typeface="Cambria Math" panose="02040503050406030204" pitchFamily="18" charset="0"/>
                      </a:rPr>
                      <m:t>=11</m:t>
                    </m:r>
                  </m:oMath>
                </a14:m>
                <a:r>
                  <a:rPr lang="en-AU" sz="2600" dirty="0">
                    <a:effectLst/>
                    <a:ea typeface="DengXian" panose="02010600030101010101" pitchFamily="2" charset="-122"/>
                    <a:cs typeface="Times New Roman" panose="02020603050405020304" pitchFamily="18" charset="0"/>
                  </a:rPr>
                  <a:t>:</a:t>
                </a:r>
              </a:p>
              <a:p>
                <a:pPr marL="450000" lvl="1" indent="0">
                  <a:buFont typeface="Wingdings 2" charset="2"/>
                  <a:buNone/>
                </a:pPr>
                <a:r>
                  <a:rPr lang="en-AU" sz="2600" dirty="0">
                    <a:effectLst/>
                  </a:rPr>
                  <a:t>								    </a:t>
                </a:r>
                <a14:m>
                  <m:oMath xmlns:m="http://schemas.openxmlformats.org/officeDocument/2006/math">
                    <m:r>
                      <a:rPr lang="en-AU" sz="2600" i="1" smtClean="0">
                        <a:effectLst/>
                        <a:latin typeface="Cambria Math" panose="02040503050406030204" pitchFamily="18" charset="0"/>
                      </a:rPr>
                      <m:t>𝑛</m:t>
                    </m:r>
                    <m:r>
                      <a:rPr lang="en-AU" sz="2600" i="1" smtClean="0">
                        <a:effectLst/>
                        <a:latin typeface="Cambria Math" panose="02040503050406030204" pitchFamily="18" charset="0"/>
                      </a:rPr>
                      <m:t>=55</m:t>
                    </m:r>
                  </m:oMath>
                </a14:m>
                <a:endParaRPr lang="en-AU" sz="2600" dirty="0">
                  <a:effectLst/>
                  <a:latin typeface="Calibri" panose="020F0502020204030204" pitchFamily="34" charset="0"/>
                  <a:ea typeface="DengXian" panose="02010600030101010101" pitchFamily="2" charset="-122"/>
                  <a:cs typeface="Times New Roman" panose="02020603050405020304" pitchFamily="18" charset="0"/>
                </a:endParaRPr>
              </a:p>
              <a:p>
                <a:pPr marL="450000" lvl="1" indent="0">
                  <a:buFont typeface="Wingdings 2" charset="2"/>
                  <a:buNone/>
                </a:pPr>
                <a14:m>
                  <m:oMathPara xmlns:m="http://schemas.openxmlformats.org/officeDocument/2006/math">
                    <m:oMathParaPr>
                      <m:jc m:val="centerGroup"/>
                    </m:oMathParaPr>
                    <m:oMath xmlns:m="http://schemas.openxmlformats.org/officeDocument/2006/math">
                      <m:r>
                        <a:rPr lang="en-AU" sz="2600" i="1" smtClean="0">
                          <a:effectLst/>
                          <a:latin typeface="Cambria Math" panose="02040503050406030204" pitchFamily="18" charset="0"/>
                          <a:ea typeface="DengXian" panose="02010600030101010101" pitchFamily="2" charset="-122"/>
                          <a:cs typeface="Times New Roman" panose="02020603050405020304" pitchFamily="18" charset="0"/>
                        </a:rPr>
                        <m:t>𝜑</m:t>
                      </m:r>
                      <m:d>
                        <m:dPr>
                          <m:ctrlPr>
                            <a:rPr lang="en-AU" sz="26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AU" sz="2600" i="1">
                              <a:effectLst/>
                              <a:latin typeface="Cambria Math" panose="02040503050406030204" pitchFamily="18" charset="0"/>
                              <a:ea typeface="DengXian" panose="02010600030101010101" pitchFamily="2" charset="-122"/>
                              <a:cs typeface="Times New Roman" panose="02020603050405020304" pitchFamily="18" charset="0"/>
                            </a:rPr>
                            <m:t>𝑛</m:t>
                          </m:r>
                        </m:e>
                      </m:d>
                      <m:r>
                        <a:rPr lang="en-AU" sz="2600" i="1" smtClean="0">
                          <a:effectLst/>
                          <a:latin typeface="Cambria Math" panose="02040503050406030204" pitchFamily="18" charset="0"/>
                          <a:ea typeface="DengXian" panose="02010600030101010101" pitchFamily="2" charset="-122"/>
                          <a:cs typeface="Times New Roman" panose="02020603050405020304" pitchFamily="18" charset="0"/>
                        </a:rPr>
                        <m:t>=</m:t>
                      </m:r>
                      <m:r>
                        <a:rPr lang="en-AU" sz="2600" b="0" i="1" smtClean="0">
                          <a:effectLst/>
                          <a:latin typeface="Cambria Math" panose="02040503050406030204" pitchFamily="18" charset="0"/>
                          <a:ea typeface="DengXian" panose="02010600030101010101" pitchFamily="2" charset="-122"/>
                          <a:cs typeface="Times New Roman" panose="02020603050405020304" pitchFamily="18" charset="0"/>
                        </a:rPr>
                        <m:t>40</m:t>
                      </m:r>
                    </m:oMath>
                  </m:oMathPara>
                </a14:m>
                <a:endParaRPr lang="en-AU" sz="2600" dirty="0">
                  <a:effectLst/>
                  <a:latin typeface="Calibri" panose="020F0502020204030204" pitchFamily="34" charset="0"/>
                  <a:ea typeface="DengXian" panose="02010600030101010101" pitchFamily="2" charset="-122"/>
                  <a:cs typeface="Times New Roman" panose="02020603050405020304" pitchFamily="18" charset="0"/>
                </a:endParaRPr>
              </a:p>
              <a:p>
                <a:pPr marL="450000" lvl="1" indent="0">
                  <a:buFont typeface="Wingdings 2" charset="2"/>
                  <a:buNone/>
                </a:pPr>
                <a:r>
                  <a:rPr lang="en-AU" sz="2600" dirty="0">
                    <a:effectLst/>
                    <a:ea typeface="DengXian" panose="02010600030101010101" pitchFamily="2" charset="-122"/>
                    <a:cs typeface="Times New Roman" panose="02020603050405020304" pitchFamily="18" charset="0"/>
                  </a:rPr>
                  <a:t>2. </a:t>
                </a:r>
                <a14:m>
                  <m:oMath xmlns:m="http://schemas.openxmlformats.org/officeDocument/2006/math">
                    <m:r>
                      <a:rPr lang="en-AU" sz="2600" i="1">
                        <a:effectLst/>
                        <a:latin typeface="Cambria Math" panose="02040503050406030204" pitchFamily="18" charset="0"/>
                      </a:rPr>
                      <m:t>𝑒</m:t>
                    </m:r>
                    <m:r>
                      <a:rPr lang="en-AU" sz="2600" b="0" i="1" smtClean="0">
                        <a:effectLst/>
                        <a:latin typeface="Cambria Math" panose="02040503050406030204" pitchFamily="18" charset="0"/>
                      </a:rPr>
                      <m:t>=13</m:t>
                    </m:r>
                  </m:oMath>
                </a14:m>
                <a:r>
                  <a:rPr lang="en-AU" sz="2600" dirty="0">
                    <a:effectLst/>
                    <a:ea typeface="DengXian" panose="02010600030101010101" pitchFamily="2" charset="-122"/>
                    <a:cs typeface="Times New Roman" panose="02020603050405020304" pitchFamily="18" charset="0"/>
                  </a:rPr>
                  <a:t>:</a:t>
                </a:r>
              </a:p>
              <a:p>
                <a:pPr marL="450000" lvl="1" indent="0">
                  <a:buFont typeface="Wingdings 2" charset="2"/>
                  <a:buNone/>
                </a:pPr>
                <a:r>
                  <a:rPr lang="en-AU" sz="2600" dirty="0">
                    <a:effectLst/>
                    <a:ea typeface="DengXian" panose="02010600030101010101" pitchFamily="2" charset="-122"/>
                    <a:cs typeface="Times New Roman" panose="02020603050405020304" pitchFamily="18" charset="0"/>
                  </a:rPr>
                  <a:t>                                              </a:t>
                </a:r>
                <a14:m>
                  <m:oMath xmlns:m="http://schemas.openxmlformats.org/officeDocument/2006/math">
                    <m:r>
                      <a:rPr lang="en-AU" sz="2600" i="1" smtClean="0">
                        <a:effectLst/>
                        <a:latin typeface="Cambria Math" panose="02040503050406030204" pitchFamily="18" charset="0"/>
                        <a:ea typeface="DengXian" panose="02010600030101010101" pitchFamily="2" charset="-122"/>
                        <a:cs typeface="Times New Roman" panose="02020603050405020304" pitchFamily="18" charset="0"/>
                      </a:rPr>
                      <m:t>𝑑</m:t>
                    </m:r>
                    <m:r>
                      <a:rPr lang="en-AU" sz="2600" i="1" smtClean="0">
                        <a:effectLst/>
                        <a:latin typeface="Cambria Math" panose="02040503050406030204" pitchFamily="18" charset="0"/>
                        <a:ea typeface="DengXian" panose="02010600030101010101" pitchFamily="2" charset="-122"/>
                        <a:cs typeface="Times New Roman" panose="02020603050405020304" pitchFamily="18" charset="0"/>
                      </a:rPr>
                      <m:t>=37</m:t>
                    </m:r>
                  </m:oMath>
                </a14:m>
                <a:r>
                  <a:rPr lang="en-AU" sz="2600" dirty="0">
                    <a:effectLst/>
                    <a:latin typeface="Calibri" panose="020F0502020204030204" pitchFamily="34" charset="0"/>
                    <a:ea typeface="DengXian" panose="02010600030101010101" pitchFamily="2" charset="-122"/>
                    <a:cs typeface="Times New Roman" panose="02020603050405020304" pitchFamily="18" charset="0"/>
                  </a:rPr>
                  <a:t>    </a:t>
                </a:r>
                <a:r>
                  <a:rPr lang="en-AU" sz="2600" dirty="0"/>
                  <a:t>check:</a:t>
                </a:r>
                <a:r>
                  <a:rPr lang="en-AU" sz="2600" dirty="0">
                    <a:effectLst/>
                    <a:latin typeface="Calibri" panose="020F0502020204030204" pitchFamily="34" charset="0"/>
                    <a:ea typeface="DengXian" panose="02010600030101010101" pitchFamily="2" charset="-122"/>
                    <a:cs typeface="Times New Roman" panose="02020603050405020304" pitchFamily="18" charset="0"/>
                  </a:rPr>
                  <a:t> (37 * 13) mod 40 =  1</a:t>
                </a:r>
              </a:p>
              <a:p>
                <a:pPr marL="450000" lvl="1" indent="0">
                  <a:buFont typeface="Wingdings 2" charset="2"/>
                  <a:buNone/>
                </a:pPr>
                <a:endParaRPr lang="en-US" sz="2600" dirty="0">
                  <a:solidFill>
                    <a:srgbClr val="E8EAED"/>
                  </a:solidFill>
                  <a:effectLst/>
                </a:endParaRPr>
              </a:p>
              <a:p>
                <a:pPr marL="450000" lvl="1" indent="0">
                  <a:buFont typeface="Wingdings 2" charset="2"/>
                  <a:buNone/>
                </a:pPr>
                <a:r>
                  <a:rPr lang="en-AU" sz="2600" dirty="0">
                    <a:effectLst/>
                    <a:ea typeface="DengXian" panose="02010600030101010101" pitchFamily="2" charset="-122"/>
                    <a:cs typeface="Times New Roman" panose="02020603050405020304" pitchFamily="18" charset="0"/>
                  </a:rPr>
                  <a:t>3. </a:t>
                </a:r>
                <a:r>
                  <a:rPr lang="en-AU" sz="2600" dirty="0"/>
                  <a:t>Public Key = {</a:t>
                </a:r>
                <a14:m>
                  <m:oMath xmlns:m="http://schemas.openxmlformats.org/officeDocument/2006/math">
                    <m:r>
                      <a:rPr lang="en-AU" sz="2600" i="1">
                        <a:latin typeface="Cambria Math" panose="02040503050406030204" pitchFamily="18" charset="0"/>
                        <a:ea typeface="DengXian" panose="02010600030101010101" pitchFamily="2" charset="-122"/>
                        <a:cs typeface="Times New Roman" panose="02020603050405020304" pitchFamily="18" charset="0"/>
                      </a:rPr>
                      <m:t>𝑒</m:t>
                    </m:r>
                  </m:oMath>
                </a14:m>
                <a:r>
                  <a:rPr lang="en-AU" sz="2600" dirty="0"/>
                  <a:t>, </a:t>
                </a:r>
                <a14:m>
                  <m:oMath xmlns:m="http://schemas.openxmlformats.org/officeDocument/2006/math">
                    <m:r>
                      <a:rPr lang="en-AU" sz="2600" i="1" smtClean="0">
                        <a:effectLst/>
                        <a:latin typeface="Cambria Math" panose="02040503050406030204" pitchFamily="18" charset="0"/>
                      </a:rPr>
                      <m:t>𝑛</m:t>
                    </m:r>
                  </m:oMath>
                </a14:m>
                <a:r>
                  <a:rPr lang="en-AU" sz="2600" dirty="0"/>
                  <a:t>} = {</a:t>
                </a:r>
                <a:r>
                  <a:rPr lang="en-AU" sz="2600" dirty="0">
                    <a:latin typeface="Arial" panose="020B0604020202020204" pitchFamily="34" charset="0"/>
                    <a:cs typeface="Arial" panose="020B0604020202020204" pitchFamily="34" charset="0"/>
                  </a:rPr>
                  <a:t>13</a:t>
                </a:r>
                <a:r>
                  <a:rPr lang="en-AU" sz="2600" dirty="0"/>
                  <a:t>, </a:t>
                </a:r>
                <a:r>
                  <a:rPr lang="en-AU" sz="2600" dirty="0">
                    <a:latin typeface="Arial" panose="020B0604020202020204" pitchFamily="34" charset="0"/>
                    <a:cs typeface="Arial" panose="020B0604020202020204" pitchFamily="34" charset="0"/>
                  </a:rPr>
                  <a:t>55</a:t>
                </a:r>
                <a:r>
                  <a:rPr lang="en-AU" sz="2600" dirty="0"/>
                  <a:t>}, Private Key = {</a:t>
                </a:r>
                <a14:m>
                  <m:oMath xmlns:m="http://schemas.openxmlformats.org/officeDocument/2006/math">
                    <m:r>
                      <a:rPr lang="en-AU" sz="2600" i="1">
                        <a:latin typeface="Cambria Math" panose="02040503050406030204" pitchFamily="18" charset="0"/>
                        <a:ea typeface="DengXian" panose="02010600030101010101" pitchFamily="2" charset="-122"/>
                        <a:cs typeface="Times New Roman" panose="02020603050405020304" pitchFamily="18" charset="0"/>
                      </a:rPr>
                      <m:t>𝑑</m:t>
                    </m:r>
                  </m:oMath>
                </a14:m>
                <a:r>
                  <a:rPr lang="en-AU" sz="2600" dirty="0"/>
                  <a:t>} = {</a:t>
                </a:r>
                <a:r>
                  <a:rPr lang="en-AU" sz="2600" dirty="0">
                    <a:latin typeface="Arial" panose="020B0604020202020204" pitchFamily="34" charset="0"/>
                    <a:cs typeface="Arial" panose="020B0604020202020204" pitchFamily="34" charset="0"/>
                  </a:rPr>
                  <a:t>37</a:t>
                </a:r>
                <a:r>
                  <a:rPr lang="en-AU" sz="2600" dirty="0"/>
                  <a:t>}</a:t>
                </a:r>
                <a:endParaRPr lang="en-AU" sz="2600" dirty="0">
                  <a:effectLst/>
                  <a:ea typeface="DengXian" panose="02010600030101010101" pitchFamily="2" charset="-122"/>
                  <a:cs typeface="Times New Roman" panose="02020603050405020304" pitchFamily="18" charset="0"/>
                </a:endParaRPr>
              </a:p>
              <a:p>
                <a:pPr marL="450000" lvl="1" indent="0">
                  <a:buFont typeface="Wingdings 2" charset="2"/>
                  <a:buNone/>
                </a:pPr>
                <a:endParaRPr lang="en-AU" sz="2800" dirty="0">
                  <a:effectLst/>
                  <a:ea typeface="DengXian" panose="02010600030101010101" pitchFamily="2" charset="-122"/>
                  <a:cs typeface="Times New Roman" panose="02020603050405020304" pitchFamily="18" charset="0"/>
                </a:endParaRPr>
              </a:p>
              <a:p>
                <a:pPr marL="450000" lvl="1" indent="0">
                  <a:buFont typeface="Wingdings 2" charset="2"/>
                  <a:buNone/>
                </a:pPr>
                <a:endParaRPr lang="en-AU" sz="2800" dirty="0"/>
              </a:p>
            </p:txBody>
          </p:sp>
        </mc:Choice>
        <mc:Fallback xmlns="">
          <p:sp>
            <p:nvSpPr>
              <p:cNvPr id="6" name="Content Placeholder 2">
                <a:extLst>
                  <a:ext uri="{FF2B5EF4-FFF2-40B4-BE49-F238E27FC236}">
                    <a16:creationId xmlns:a16="http://schemas.microsoft.com/office/drawing/2014/main" id="{4F5B4539-1F2F-4FE7-B0FE-6CACBF149B2A}"/>
                  </a:ext>
                </a:extLst>
              </p:cNvPr>
              <p:cNvSpPr txBox="1">
                <a:spLocks noRot="1" noChangeAspect="1" noMove="1" noResize="1" noEditPoints="1" noAdjustHandles="1" noChangeArrowheads="1" noChangeShapeType="1" noTextEdit="1"/>
              </p:cNvSpPr>
              <p:nvPr/>
            </p:nvSpPr>
            <p:spPr>
              <a:xfrm>
                <a:off x="587934" y="3759200"/>
                <a:ext cx="9583355" cy="2968979"/>
              </a:xfrm>
              <a:prstGeom prst="rect">
                <a:avLst/>
              </a:prstGeom>
              <a:blipFill>
                <a:blip r:embed="rId4"/>
                <a:stretch>
                  <a:fillRect/>
                </a:stretch>
              </a:blipFill>
              <a:effectLst>
                <a:outerShdw blurRad="25400" dir="17880000">
                  <a:srgbClr val="000000">
                    <a:alpha val="46000"/>
                  </a:srgbClr>
                </a:outerShdw>
              </a:effectLst>
            </p:spPr>
            <p:txBody>
              <a:bodyPr/>
              <a:lstStyle/>
              <a:p>
                <a:r>
                  <a:rPr lang="en-AU">
                    <a:noFill/>
                  </a:rPr>
                  <a:t> </a:t>
                </a:r>
              </a:p>
            </p:txBody>
          </p:sp>
        </mc:Fallback>
      </mc:AlternateContent>
    </p:spTree>
    <p:extLst>
      <p:ext uri="{BB962C8B-B14F-4D97-AF65-F5344CB8AC3E}">
        <p14:creationId xmlns:p14="http://schemas.microsoft.com/office/powerpoint/2010/main" val="1558777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9547" y="18713"/>
            <a:ext cx="10353762" cy="1016476"/>
          </a:xfrm>
        </p:spPr>
        <p:txBody>
          <a:bodyPr/>
          <a:lstStyle/>
          <a:p>
            <a:r>
              <a:rPr lang="en-AU" sz="3733" dirty="0"/>
              <a:t>RSA: Secure Communication</a:t>
            </a:r>
          </a:p>
        </p:txBody>
      </p:sp>
      <p:pic>
        <p:nvPicPr>
          <p:cNvPr id="5" name="Picture 2" descr="Related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296" t="3402" r="30830" b="3843"/>
          <a:stretch/>
        </p:blipFill>
        <p:spPr bwMode="auto">
          <a:xfrm>
            <a:off x="1180251" y="3176235"/>
            <a:ext cx="1141095" cy="13569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86421" y="4493474"/>
            <a:ext cx="1945216" cy="461665"/>
          </a:xfrm>
          <a:prstGeom prst="rect">
            <a:avLst/>
          </a:prstGeom>
          <a:noFill/>
        </p:spPr>
        <p:txBody>
          <a:bodyPr wrap="square" rtlCol="0">
            <a:spAutoFit/>
          </a:bodyPr>
          <a:lstStyle/>
          <a:p>
            <a:pPr algn="ctr"/>
            <a:r>
              <a:rPr lang="en-US" sz="2400" dirty="0"/>
              <a:t>Alice</a:t>
            </a:r>
            <a:endParaRPr lang="en-AU" sz="2400" dirty="0"/>
          </a:p>
        </p:txBody>
      </p:sp>
      <p:sp>
        <p:nvSpPr>
          <p:cNvPr id="8" name="TextBox 7"/>
          <p:cNvSpPr txBox="1"/>
          <p:nvPr/>
        </p:nvSpPr>
        <p:spPr>
          <a:xfrm>
            <a:off x="9510132" y="4560254"/>
            <a:ext cx="1657184" cy="461665"/>
          </a:xfrm>
          <a:prstGeom prst="rect">
            <a:avLst/>
          </a:prstGeom>
          <a:noFill/>
        </p:spPr>
        <p:txBody>
          <a:bodyPr wrap="square" rtlCol="0">
            <a:spAutoFit/>
          </a:bodyPr>
          <a:lstStyle/>
          <a:p>
            <a:pPr algn="ctr"/>
            <a:r>
              <a:rPr lang="en-US" sz="2400" dirty="0"/>
              <a:t>Bob</a:t>
            </a:r>
            <a:endParaRPr lang="en-AU" sz="2400" dirty="0"/>
          </a:p>
        </p:txBody>
      </p:sp>
      <mc:AlternateContent xmlns:mc="http://schemas.openxmlformats.org/markup-compatibility/2006" xmlns:a14="http://schemas.microsoft.com/office/drawing/2010/main">
        <mc:Choice Requires="a14">
          <p:sp>
            <p:nvSpPr>
              <p:cNvPr id="9" name="Rounded Rectangle 8"/>
              <p:cNvSpPr/>
              <p:nvPr/>
            </p:nvSpPr>
            <p:spPr>
              <a:xfrm>
                <a:off x="3176565" y="3703203"/>
                <a:ext cx="2291804" cy="1016476"/>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r>
                  <a:rPr lang="en-AU" sz="2400" dirty="0"/>
                  <a:t>RSA encryption</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t>𝑐</m:t>
                      </m:r>
                      <m: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t>= </m:t>
                      </m:r>
                      <m:sSup>
                        <m:sSup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p>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sup>
                      </m:sSup>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𝑛</m:t>
                      </m:r>
                    </m:oMath>
                  </m:oMathPara>
                </a14:m>
                <a:endParaRPr lang="en-AU" sz="24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9" name="Rounded Rectangle 8"/>
              <p:cNvSpPr>
                <a:spLocks noRot="1" noChangeAspect="1" noMove="1" noResize="1" noEditPoints="1" noAdjustHandles="1" noChangeArrowheads="1" noChangeShapeType="1" noTextEdit="1"/>
              </p:cNvSpPr>
              <p:nvPr/>
            </p:nvSpPr>
            <p:spPr>
              <a:xfrm>
                <a:off x="3176565" y="3703203"/>
                <a:ext cx="2291804" cy="1016476"/>
              </a:xfrm>
              <a:prstGeom prst="roundRect">
                <a:avLst/>
              </a:prstGeom>
              <a:blipFill>
                <a:blip r:embed="rId4"/>
                <a:stretch>
                  <a:fillRect l="-1583" t="-588"/>
                </a:stretch>
              </a:blipFill>
              <a:ln w="15875">
                <a:solidFill>
                  <a:schemeClr val="accent1"/>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a:xfrm>
                <a:off x="6638023" y="3703203"/>
                <a:ext cx="2296989" cy="1016476"/>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r>
                  <a:rPr lang="en-AU" sz="2400" dirty="0"/>
                  <a:t>RSA decryption</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t>𝑚</m:t>
                      </m:r>
                      <m: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t>= </m:t>
                      </m:r>
                      <m:sSup>
                        <m:sSup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𝑐</m:t>
                          </m:r>
                        </m:e>
                        <m:sup>
                          <m:r>
                            <a:rPr lang="en-AU" sz="2400" i="1">
                              <a:effectLst/>
                              <a:latin typeface="Cambria Math" panose="02040503050406030204" pitchFamily="18" charset="0"/>
                              <a:ea typeface="DengXian" panose="02010600030101010101" pitchFamily="2" charset="-122"/>
                              <a:cs typeface="Times New Roman" panose="02020603050405020304" pitchFamily="18" charset="0"/>
                            </a:rPr>
                            <m:t>𝑑</m:t>
                          </m:r>
                        </m:sup>
                      </m:sSup>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𝑛</m:t>
                      </m:r>
                    </m:oMath>
                  </m:oMathPara>
                </a14:m>
                <a:endParaRPr lang="en-AU" sz="24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10" name="Rounded Rectangle 9"/>
              <p:cNvSpPr>
                <a:spLocks noRot="1" noChangeAspect="1" noMove="1" noResize="1" noEditPoints="1" noAdjustHandles="1" noChangeArrowheads="1" noChangeShapeType="1" noTextEdit="1"/>
              </p:cNvSpPr>
              <p:nvPr/>
            </p:nvSpPr>
            <p:spPr>
              <a:xfrm>
                <a:off x="6638023" y="3703203"/>
                <a:ext cx="2296989" cy="1016476"/>
              </a:xfrm>
              <a:prstGeom prst="roundRect">
                <a:avLst/>
              </a:prstGeom>
              <a:blipFill>
                <a:blip r:embed="rId5"/>
                <a:stretch>
                  <a:fillRect l="-1579" t="-1176"/>
                </a:stretch>
              </a:blipFill>
              <a:ln w="15875">
                <a:solidFill>
                  <a:schemeClr val="accent1"/>
                </a:solidFill>
              </a:ln>
            </p:spPr>
            <p:txBody>
              <a:bodyPr/>
              <a:lstStyle/>
              <a:p>
                <a:r>
                  <a:rPr lang="en-AU">
                    <a:noFill/>
                  </a:rPr>
                  <a:t> </a:t>
                </a:r>
              </a:p>
            </p:txBody>
          </p:sp>
        </mc:Fallback>
      </mc:AlternateContent>
      <p:cxnSp>
        <p:nvCxnSpPr>
          <p:cNvPr id="11" name="Straight Arrow Connector 10"/>
          <p:cNvCxnSpPr>
            <a:cxnSpLocks/>
            <a:endCxn id="9" idx="1"/>
          </p:cNvCxnSpPr>
          <p:nvPr/>
        </p:nvCxnSpPr>
        <p:spPr>
          <a:xfrm>
            <a:off x="2378241" y="4211441"/>
            <a:ext cx="798324" cy="0"/>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a:cxnSpLocks/>
            <a:stCxn id="9" idx="3"/>
            <a:endCxn id="10" idx="1"/>
          </p:cNvCxnSpPr>
          <p:nvPr/>
        </p:nvCxnSpPr>
        <p:spPr>
          <a:xfrm>
            <a:off x="5468369" y="4211441"/>
            <a:ext cx="1169654" cy="0"/>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cxnSpLocks/>
            <a:stCxn id="10" idx="3"/>
          </p:cNvCxnSpPr>
          <p:nvPr/>
        </p:nvCxnSpPr>
        <p:spPr>
          <a:xfrm>
            <a:off x="8935012" y="4211441"/>
            <a:ext cx="575120" cy="0"/>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grpSp>
        <p:nvGrpSpPr>
          <p:cNvPr id="21" name="Group 20"/>
          <p:cNvGrpSpPr/>
          <p:nvPr/>
        </p:nvGrpSpPr>
        <p:grpSpPr>
          <a:xfrm>
            <a:off x="5527542" y="4414157"/>
            <a:ext cx="1136915" cy="1099017"/>
            <a:chOff x="3730143" y="1165855"/>
            <a:chExt cx="852686" cy="824263"/>
          </a:xfrm>
        </p:grpSpPr>
        <p:pic>
          <p:nvPicPr>
            <p:cNvPr id="22" name="Picture 21" descr="Age Adjusted D-Dimer Testing - R.E.B.E.L. EM - Emergency ..."/>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0143" y="1165855"/>
              <a:ext cx="852686" cy="824263"/>
            </a:xfrm>
            <a:prstGeom prst="rect">
              <a:avLst/>
            </a:prstGeom>
          </p:spPr>
        </p:pic>
        <p:sp>
          <p:nvSpPr>
            <p:cNvPr id="23" name="TextBox 22"/>
            <p:cNvSpPr txBox="1"/>
            <p:nvPr/>
          </p:nvSpPr>
          <p:spPr>
            <a:xfrm rot="21120449">
              <a:off x="3779821" y="1304971"/>
              <a:ext cx="704088" cy="438581"/>
            </a:xfrm>
            <a:prstGeom prst="rect">
              <a:avLst/>
            </a:prstGeom>
            <a:solidFill>
              <a:srgbClr val="FFFF00"/>
            </a:solidFill>
          </p:spPr>
          <p:txBody>
            <a:bodyPr wrap="square" rtlCol="0">
              <a:spAutoFit/>
            </a:bodyPr>
            <a:lstStyle/>
            <a:p>
              <a:r>
                <a:rPr lang="en-US" sz="1600" dirty="0">
                  <a:solidFill>
                    <a:schemeClr val="bg1"/>
                  </a:solidFill>
                </a:rPr>
                <a:t>Cipher-text c</a:t>
              </a:r>
              <a:endParaRPr lang="en-AU" sz="1600" dirty="0">
                <a:solidFill>
                  <a:schemeClr val="bg1"/>
                </a:solidFill>
              </a:endParaRPr>
            </a:p>
          </p:txBody>
        </p:sp>
      </p:grpSp>
      <p:grpSp>
        <p:nvGrpSpPr>
          <p:cNvPr id="34" name="Group 33"/>
          <p:cNvGrpSpPr/>
          <p:nvPr/>
        </p:nvGrpSpPr>
        <p:grpSpPr>
          <a:xfrm>
            <a:off x="3245947" y="1558930"/>
            <a:ext cx="2304735" cy="1631157"/>
            <a:chOff x="2339483" y="3890144"/>
            <a:chExt cx="1728551" cy="1223367"/>
          </a:xfrm>
        </p:grpSpPr>
        <mc:AlternateContent xmlns:mc="http://schemas.openxmlformats.org/markup-compatibility/2006" xmlns:a14="http://schemas.microsoft.com/office/drawing/2010/main">
          <mc:Choice Requires="a14">
            <p:sp>
              <p:nvSpPr>
                <p:cNvPr id="17" name="TextBox 16"/>
                <p:cNvSpPr txBox="1"/>
                <p:nvPr/>
              </p:nvSpPr>
              <p:spPr>
                <a:xfrm>
                  <a:off x="2339483" y="4490264"/>
                  <a:ext cx="1728551" cy="623247"/>
                </a:xfrm>
                <a:prstGeom prst="rect">
                  <a:avLst/>
                </a:prstGeom>
                <a:noFill/>
              </p:spPr>
              <p:txBody>
                <a:bodyPr wrap="none" rtlCol="0">
                  <a:spAutoFit/>
                </a:bodyPr>
                <a:lstStyle/>
                <a:p>
                  <a:pPr algn="ctr"/>
                  <a:r>
                    <a:rPr lang="en-AU" sz="2400" dirty="0"/>
                    <a:t>Bob’s Public Key </a:t>
                  </a:r>
                  <a:br>
                    <a:rPr lang="en-AU" sz="2400" dirty="0"/>
                  </a:br>
                  <a:r>
                    <a:rPr lang="en-AU" sz="2400" dirty="0"/>
                    <a:t>(</a:t>
                  </a:r>
                  <a14:m>
                    <m:oMath xmlns:m="http://schemas.openxmlformats.org/officeDocument/2006/math">
                      <m:r>
                        <a:rPr lang="en-AU" sz="2400" b="0" i="1" smtClean="0">
                          <a:latin typeface="Cambria Math" panose="02040503050406030204" pitchFamily="18" charset="0"/>
                          <a:ea typeface="DengXian" panose="02010600030101010101" pitchFamily="2" charset="-122"/>
                          <a:cs typeface="Times New Roman" panose="02020603050405020304" pitchFamily="18" charset="0"/>
                        </a:rPr>
                        <m:t>𝑒</m:t>
                      </m:r>
                    </m:oMath>
                  </a14:m>
                  <a:r>
                    <a:rPr lang="en-AU" sz="2400" dirty="0"/>
                    <a:t>, </a:t>
                  </a:r>
                  <a14:m>
                    <m:oMath xmlns:m="http://schemas.openxmlformats.org/officeDocument/2006/math">
                      <m:r>
                        <a:rPr lang="en-AU" sz="2400" b="0" i="1" smtClean="0">
                          <a:effectLst/>
                          <a:latin typeface="Cambria Math" panose="02040503050406030204" pitchFamily="18" charset="0"/>
                        </a:rPr>
                        <m:t>𝑛</m:t>
                      </m:r>
                    </m:oMath>
                  </a14:m>
                  <a:r>
                    <a:rPr lang="en-AU" sz="2400" dirty="0"/>
                    <a:t>)</a:t>
                  </a:r>
                </a:p>
              </p:txBody>
            </p:sp>
          </mc:Choice>
          <mc:Fallback xmlns="">
            <p:sp>
              <p:nvSpPr>
                <p:cNvPr id="17" name="TextBox 16"/>
                <p:cNvSpPr txBox="1">
                  <a:spLocks noRot="1" noChangeAspect="1" noMove="1" noResize="1" noEditPoints="1" noAdjustHandles="1" noChangeArrowheads="1" noChangeShapeType="1" noTextEdit="1"/>
                </p:cNvSpPr>
                <p:nvPr/>
              </p:nvSpPr>
              <p:spPr>
                <a:xfrm>
                  <a:off x="2339483" y="4490264"/>
                  <a:ext cx="1728551" cy="623247"/>
                </a:xfrm>
                <a:prstGeom prst="rect">
                  <a:avLst/>
                </a:prstGeom>
                <a:blipFill>
                  <a:blip r:embed="rId7"/>
                  <a:stretch>
                    <a:fillRect l="-3430" t="-5882" r="-3430" b="-16176"/>
                  </a:stretch>
                </a:blipFill>
              </p:spPr>
              <p:txBody>
                <a:bodyPr/>
                <a:lstStyle/>
                <a:p>
                  <a:r>
                    <a:rPr lang="en-AU">
                      <a:noFill/>
                    </a:rPr>
                    <a:t> </a:t>
                  </a:r>
                </a:p>
              </p:txBody>
            </p:sp>
          </mc:Fallback>
        </mc:AlternateContent>
        <p:pic>
          <p:nvPicPr>
            <p:cNvPr id="26" name="Picture 25" descr="&lt;strong&gt;Key&lt;/strong&gt; | Free Stock Photo | Illustration of a silver &lt;strong&gt;key&lt;/strong&gt; ..."/>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74993" y="3890144"/>
              <a:ext cx="725365" cy="582261"/>
            </a:xfrm>
            <a:prstGeom prst="rect">
              <a:avLst/>
            </a:prstGeom>
          </p:spPr>
        </p:pic>
      </p:grpSp>
      <p:grpSp>
        <p:nvGrpSpPr>
          <p:cNvPr id="35" name="Group 34"/>
          <p:cNvGrpSpPr/>
          <p:nvPr/>
        </p:nvGrpSpPr>
        <p:grpSpPr>
          <a:xfrm>
            <a:off x="6671041" y="1333238"/>
            <a:ext cx="2387449" cy="1881296"/>
            <a:chOff x="4748928" y="3765905"/>
            <a:chExt cx="1790587" cy="1410971"/>
          </a:xfrm>
        </p:grpSpPr>
        <mc:AlternateContent xmlns:mc="http://schemas.openxmlformats.org/markup-compatibility/2006" xmlns:a14="http://schemas.microsoft.com/office/drawing/2010/main">
          <mc:Choice Requires="a14">
            <p:sp>
              <p:nvSpPr>
                <p:cNvPr id="20" name="TextBox 19"/>
                <p:cNvSpPr txBox="1"/>
                <p:nvPr/>
              </p:nvSpPr>
              <p:spPr>
                <a:xfrm>
                  <a:off x="4748928" y="4553629"/>
                  <a:ext cx="1790587" cy="623247"/>
                </a:xfrm>
                <a:prstGeom prst="rect">
                  <a:avLst/>
                </a:prstGeom>
                <a:noFill/>
              </p:spPr>
              <p:txBody>
                <a:bodyPr wrap="none" rtlCol="0">
                  <a:spAutoFit/>
                </a:bodyPr>
                <a:lstStyle/>
                <a:p>
                  <a:pPr algn="ctr"/>
                  <a:r>
                    <a:rPr lang="en-AU" sz="2400" dirty="0"/>
                    <a:t>Bob’s Private key </a:t>
                  </a:r>
                  <a:br>
                    <a:rPr lang="en-AU" sz="2400" dirty="0"/>
                  </a:br>
                  <a:r>
                    <a:rPr lang="en-AU" sz="2400" dirty="0"/>
                    <a:t>(</a:t>
                  </a:r>
                  <a14:m>
                    <m:oMath xmlns:m="http://schemas.openxmlformats.org/officeDocument/2006/math">
                      <m:r>
                        <a:rPr lang="en-AU" sz="2400" i="1" smtClean="0">
                          <a:latin typeface="Cambria Math" panose="02040503050406030204" pitchFamily="18" charset="0"/>
                          <a:ea typeface="DengXian" panose="02010600030101010101" pitchFamily="2" charset="-122"/>
                          <a:cs typeface="Times New Roman" panose="02020603050405020304" pitchFamily="18" charset="0"/>
                        </a:rPr>
                        <m:t>𝑑</m:t>
                      </m:r>
                    </m:oMath>
                  </a14:m>
                  <a:r>
                    <a:rPr lang="en-AU" sz="2400" dirty="0"/>
                    <a:t>)</a:t>
                  </a:r>
                </a:p>
              </p:txBody>
            </p:sp>
          </mc:Choice>
          <mc:Fallback xmlns="">
            <p:sp>
              <p:nvSpPr>
                <p:cNvPr id="20" name="TextBox 19"/>
                <p:cNvSpPr txBox="1">
                  <a:spLocks noRot="1" noChangeAspect="1" noMove="1" noResize="1" noEditPoints="1" noAdjustHandles="1" noChangeArrowheads="1" noChangeShapeType="1" noTextEdit="1"/>
                </p:cNvSpPr>
                <p:nvPr/>
              </p:nvSpPr>
              <p:spPr>
                <a:xfrm>
                  <a:off x="4748928" y="4553629"/>
                  <a:ext cx="1790587" cy="623247"/>
                </a:xfrm>
                <a:prstGeom prst="rect">
                  <a:avLst/>
                </a:prstGeom>
                <a:blipFill>
                  <a:blip r:embed="rId9"/>
                  <a:stretch>
                    <a:fillRect l="-3571" t="-5882" r="-3316" b="-16176"/>
                  </a:stretch>
                </a:blipFill>
              </p:spPr>
              <p:txBody>
                <a:bodyPr/>
                <a:lstStyle/>
                <a:p>
                  <a:r>
                    <a:rPr lang="en-AU">
                      <a:noFill/>
                    </a:rPr>
                    <a:t> </a:t>
                  </a:r>
                </a:p>
              </p:txBody>
            </p:sp>
          </mc:Fallback>
        </mc:AlternateContent>
        <p:pic>
          <p:nvPicPr>
            <p:cNvPr id="27" name="Picture 26" descr="Original file ‎ (SVG file, nominally 64 × 64 pixels, file ..."/>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189432">
              <a:off x="5240089" y="3765905"/>
              <a:ext cx="773000" cy="773000"/>
            </a:xfrm>
            <a:prstGeom prst="rect">
              <a:avLst/>
            </a:prstGeom>
          </p:spPr>
        </p:pic>
      </p:grpSp>
      <p:grpSp>
        <p:nvGrpSpPr>
          <p:cNvPr id="28" name="Group 27"/>
          <p:cNvGrpSpPr/>
          <p:nvPr/>
        </p:nvGrpSpPr>
        <p:grpSpPr>
          <a:xfrm>
            <a:off x="293199" y="2562344"/>
            <a:ext cx="1136915" cy="1099017"/>
            <a:chOff x="3730143" y="1165855"/>
            <a:chExt cx="852686" cy="824263"/>
          </a:xfrm>
        </p:grpSpPr>
        <p:pic>
          <p:nvPicPr>
            <p:cNvPr id="29" name="Picture 28" descr="Age Adjusted D-Dimer Testing - R.E.B.E.L. EM - Emergency ..."/>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0143" y="1165855"/>
              <a:ext cx="852686" cy="824263"/>
            </a:xfrm>
            <a:prstGeom prst="rect">
              <a:avLst/>
            </a:prstGeom>
          </p:spPr>
        </p:pic>
        <p:sp>
          <p:nvSpPr>
            <p:cNvPr id="30" name="TextBox 29"/>
            <p:cNvSpPr txBox="1"/>
            <p:nvPr/>
          </p:nvSpPr>
          <p:spPr>
            <a:xfrm rot="21120449">
              <a:off x="3779821" y="1320311"/>
              <a:ext cx="704088" cy="407900"/>
            </a:xfrm>
            <a:prstGeom prst="rect">
              <a:avLst/>
            </a:prstGeom>
            <a:solidFill>
              <a:srgbClr val="FFFF00"/>
            </a:solidFill>
          </p:spPr>
          <p:txBody>
            <a:bodyPr wrap="square" rtlCol="0">
              <a:spAutoFit/>
            </a:bodyPr>
            <a:lstStyle/>
            <a:p>
              <a:pPr algn="ctr"/>
              <a:r>
                <a:rPr lang="en-US" sz="1467" dirty="0">
                  <a:solidFill>
                    <a:schemeClr val="bg1"/>
                  </a:solidFill>
                </a:rPr>
                <a:t>Plaintext m</a:t>
              </a:r>
              <a:endParaRPr lang="en-AU" sz="1467" dirty="0">
                <a:solidFill>
                  <a:schemeClr val="bg1"/>
                </a:solidFill>
              </a:endParaRPr>
            </a:p>
          </p:txBody>
        </p:sp>
      </p:grpSp>
      <p:pic>
        <p:nvPicPr>
          <p:cNvPr id="36" name="Picture 35">
            <a:extLst>
              <a:ext uri="{FF2B5EF4-FFF2-40B4-BE49-F238E27FC236}">
                <a16:creationId xmlns:a16="http://schemas.microsoft.com/office/drawing/2014/main" id="{0C630189-11FB-403C-9161-2720FEBF7941}"/>
              </a:ext>
            </a:extLst>
          </p:cNvPr>
          <p:cNvPicPr>
            <a:picLocks noChangeAspect="1"/>
          </p:cNvPicPr>
          <p:nvPr/>
        </p:nvPicPr>
        <p:blipFill>
          <a:blip r:embed="rId11"/>
          <a:stretch>
            <a:fillRect/>
          </a:stretch>
        </p:blipFill>
        <p:spPr>
          <a:xfrm>
            <a:off x="9680210" y="3252295"/>
            <a:ext cx="1168512" cy="1362105"/>
          </a:xfrm>
          <a:prstGeom prst="rect">
            <a:avLst/>
          </a:prstGeom>
        </p:spPr>
      </p:pic>
      <p:grpSp>
        <p:nvGrpSpPr>
          <p:cNvPr id="31" name="Group 30"/>
          <p:cNvGrpSpPr/>
          <p:nvPr/>
        </p:nvGrpSpPr>
        <p:grpSpPr>
          <a:xfrm>
            <a:off x="10583836" y="2604186"/>
            <a:ext cx="1136915" cy="1099017"/>
            <a:chOff x="3730143" y="1165855"/>
            <a:chExt cx="852686" cy="824263"/>
          </a:xfrm>
        </p:grpSpPr>
        <p:pic>
          <p:nvPicPr>
            <p:cNvPr id="32" name="Picture 31" descr="Age Adjusted D-Dimer Testing - R.E.B.E.L. EM - Emergency ..."/>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0143" y="1165855"/>
              <a:ext cx="852686" cy="824263"/>
            </a:xfrm>
            <a:prstGeom prst="rect">
              <a:avLst/>
            </a:prstGeom>
          </p:spPr>
        </p:pic>
        <p:sp>
          <p:nvSpPr>
            <p:cNvPr id="33" name="TextBox 32"/>
            <p:cNvSpPr txBox="1"/>
            <p:nvPr/>
          </p:nvSpPr>
          <p:spPr>
            <a:xfrm rot="21120449">
              <a:off x="3779821" y="1320311"/>
              <a:ext cx="704088" cy="407900"/>
            </a:xfrm>
            <a:prstGeom prst="rect">
              <a:avLst/>
            </a:prstGeom>
            <a:solidFill>
              <a:srgbClr val="FFFF00"/>
            </a:solidFill>
          </p:spPr>
          <p:txBody>
            <a:bodyPr wrap="square" rtlCol="0">
              <a:spAutoFit/>
            </a:bodyPr>
            <a:lstStyle/>
            <a:p>
              <a:pPr algn="ctr"/>
              <a:r>
                <a:rPr lang="en-US" sz="1467" dirty="0">
                  <a:solidFill>
                    <a:schemeClr val="bg1"/>
                  </a:solidFill>
                </a:rPr>
                <a:t>Plaintext m</a:t>
              </a:r>
              <a:endParaRPr lang="en-AU" sz="1467" dirty="0">
                <a:solidFill>
                  <a:schemeClr val="bg1"/>
                </a:solidFill>
              </a:endParaRPr>
            </a:p>
          </p:txBody>
        </p:sp>
      </p:grpSp>
      <p:cxnSp>
        <p:nvCxnSpPr>
          <p:cNvPr id="12" name="Straight Arrow Connector 11">
            <a:extLst>
              <a:ext uri="{FF2B5EF4-FFF2-40B4-BE49-F238E27FC236}">
                <a16:creationId xmlns:a16="http://schemas.microsoft.com/office/drawing/2014/main" id="{9C9C61C3-145D-443B-B08E-1702E3C9F7EF}"/>
              </a:ext>
            </a:extLst>
          </p:cNvPr>
          <p:cNvCxnSpPr/>
          <p:nvPr/>
        </p:nvCxnSpPr>
        <p:spPr>
          <a:xfrm>
            <a:off x="4343400" y="3112908"/>
            <a:ext cx="0" cy="548453"/>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E80C9EF7-B8A3-4F54-8599-DBEADC746C05}"/>
              </a:ext>
            </a:extLst>
          </p:cNvPr>
          <p:cNvCxnSpPr/>
          <p:nvPr/>
        </p:nvCxnSpPr>
        <p:spPr>
          <a:xfrm>
            <a:off x="7791450" y="3099895"/>
            <a:ext cx="0" cy="548453"/>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4373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609600" y="1150282"/>
                <a:ext cx="10972800" cy="4582975"/>
              </a:xfrm>
            </p:spPr>
            <p:txBody>
              <a:bodyPr>
                <a:normAutofit/>
              </a:bodyPr>
              <a:lstStyle/>
              <a:p>
                <a:r>
                  <a:rPr lang="en-US" sz="2400" dirty="0"/>
                  <a:t>Alice wants to send Bob a secret message: </a:t>
                </a:r>
                <a14:m>
                  <m:oMath xmlns:m="http://schemas.openxmlformats.org/officeDocument/2006/math">
                    <m: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t>13 08 16</m:t>
                    </m:r>
                  </m:oMath>
                </a14:m>
                <a:endParaRPr lang="en-US" sz="2400" dirty="0"/>
              </a:p>
              <a:p>
                <a:r>
                  <a:rPr lang="en-US" sz="2400" dirty="0"/>
                  <a:t>Alice uses Bob’s public key for encryption:</a:t>
                </a:r>
              </a:p>
              <a:p>
                <a:pPr lvl="1"/>
                <a14:m>
                  <m:oMath xmlns:m="http://schemas.openxmlformats.org/officeDocument/2006/math">
                    <m:sSup>
                      <m:sSup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400" i="1">
                            <a:effectLst/>
                            <a:latin typeface="Cambria Math" panose="02040503050406030204" pitchFamily="18" charset="0"/>
                            <a:ea typeface="DengXian" panose="02010600030101010101" pitchFamily="2" charset="-122"/>
                            <a:cs typeface="Times New Roman" panose="02020603050405020304" pitchFamily="18" charset="0"/>
                          </a:rPr>
                          <m:t>13</m:t>
                        </m:r>
                      </m:e>
                      <m:sup>
                        <m:r>
                          <a:rPr lang="en-AU" sz="2400" i="1">
                            <a:effectLst/>
                            <a:latin typeface="Cambria Math" panose="02040503050406030204" pitchFamily="18" charset="0"/>
                            <a:ea typeface="DengXian" panose="02010600030101010101" pitchFamily="2" charset="-122"/>
                            <a:cs typeface="Times New Roman" panose="02020603050405020304" pitchFamily="18" charset="0"/>
                          </a:rPr>
                          <m:t>13</m:t>
                        </m:r>
                      </m:sup>
                    </m:sSup>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55=08</m:t>
                    </m:r>
                  </m:oMath>
                </a14:m>
                <a:endParaRPr lang="en-US" sz="2400" dirty="0"/>
              </a:p>
              <a:p>
                <a:pPr lvl="1"/>
                <a14:m>
                  <m:oMath xmlns:m="http://schemas.openxmlformats.org/officeDocument/2006/math">
                    <m:sSup>
                      <m:sSup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08</m:t>
                        </m:r>
                      </m:e>
                      <m:sup>
                        <m:r>
                          <a:rPr lang="en-AU" sz="2400" i="1">
                            <a:effectLst/>
                            <a:latin typeface="Cambria Math" panose="02040503050406030204" pitchFamily="18" charset="0"/>
                            <a:ea typeface="DengXian" panose="02010600030101010101" pitchFamily="2" charset="-122"/>
                            <a:cs typeface="Times New Roman" panose="02020603050405020304" pitchFamily="18" charset="0"/>
                          </a:rPr>
                          <m:t>13</m:t>
                        </m:r>
                      </m:sup>
                    </m:sSup>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55=28</m:t>
                    </m:r>
                  </m:oMath>
                </a14:m>
                <a:endParaRPr lang="en-AU" sz="2400" dirty="0">
                  <a:effectLst/>
                  <a:latin typeface="Calibri" panose="020F0502020204030204" pitchFamily="34" charset="0"/>
                  <a:ea typeface="DengXian" panose="02010600030101010101" pitchFamily="2" charset="-122"/>
                  <a:cs typeface="Times New Roman" panose="02020603050405020304" pitchFamily="18" charset="0"/>
                </a:endParaRPr>
              </a:p>
              <a:p>
                <a:pPr lvl="1"/>
                <a14:m>
                  <m:oMath xmlns:m="http://schemas.openxmlformats.org/officeDocument/2006/math">
                    <m:sSup>
                      <m:sSup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400" i="1">
                            <a:effectLst/>
                            <a:latin typeface="Cambria Math" panose="02040503050406030204" pitchFamily="18" charset="0"/>
                            <a:ea typeface="DengXian" panose="02010600030101010101" pitchFamily="2" charset="-122"/>
                            <a:cs typeface="Times New Roman" panose="02020603050405020304" pitchFamily="18" charset="0"/>
                          </a:rPr>
                          <m:t>1</m:t>
                        </m:r>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6</m:t>
                        </m:r>
                      </m:e>
                      <m:sup>
                        <m:r>
                          <a:rPr lang="en-AU" sz="2400" i="1">
                            <a:effectLst/>
                            <a:latin typeface="Cambria Math" panose="02040503050406030204" pitchFamily="18" charset="0"/>
                            <a:ea typeface="DengXian" panose="02010600030101010101" pitchFamily="2" charset="-122"/>
                            <a:cs typeface="Times New Roman" panose="02020603050405020304" pitchFamily="18" charset="0"/>
                          </a:rPr>
                          <m:t>13</m:t>
                        </m:r>
                      </m:sup>
                    </m:sSup>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55=26</m:t>
                    </m:r>
                  </m:oMath>
                </a14:m>
                <a:endParaRPr lang="en-US" sz="2400" dirty="0"/>
              </a:p>
              <a:p>
                <a:r>
                  <a:rPr lang="en-US" sz="2400" dirty="0"/>
                  <a:t>Alice sends </a:t>
                </a:r>
                <a14:m>
                  <m:oMath xmlns:m="http://schemas.openxmlformats.org/officeDocument/2006/math">
                    <m:r>
                      <a:rPr lang="en-AU" sz="2400" i="1" dirty="0" smtClean="0">
                        <a:effectLst/>
                        <a:latin typeface="Cambria Math" panose="02040503050406030204" pitchFamily="18" charset="0"/>
                        <a:ea typeface="DengXian" panose="02010600030101010101" pitchFamily="2" charset="-122"/>
                        <a:cs typeface="Times New Roman" panose="02020603050405020304" pitchFamily="18" charset="0"/>
                      </a:rPr>
                      <m:t>0</m:t>
                    </m:r>
                    <m:r>
                      <a:rPr lang="en-AU" sz="2400" b="0" i="1" dirty="0" smtClean="0">
                        <a:effectLst/>
                        <a:latin typeface="Cambria Math" panose="02040503050406030204" pitchFamily="18" charset="0"/>
                        <a:ea typeface="DengXian" panose="02010600030101010101" pitchFamily="2" charset="-122"/>
                        <a:cs typeface="Times New Roman" panose="02020603050405020304" pitchFamily="18" charset="0"/>
                      </a:rPr>
                      <m:t>8</m:t>
                    </m:r>
                    <m: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t> </m:t>
                    </m:r>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2</m:t>
                    </m:r>
                    <m: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t>8 </m:t>
                    </m:r>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2</m:t>
                    </m:r>
                    <m: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t>6</m:t>
                    </m:r>
                  </m:oMath>
                </a14:m>
                <a:endParaRPr lang="en-AU" sz="24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609600" y="1150282"/>
                <a:ext cx="10972800" cy="4582975"/>
              </a:xfrm>
              <a:blipFill>
                <a:blip r:embed="rId2"/>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4500831" y="2201212"/>
                <a:ext cx="4116227" cy="768085"/>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r>
                  <a:rPr lang="en-AU" sz="2400" dirty="0"/>
                  <a:t>Public Key = {</a:t>
                </a:r>
                <a14:m>
                  <m:oMath xmlns:m="http://schemas.openxmlformats.org/officeDocument/2006/math">
                    <m:r>
                      <a:rPr lang="en-AU" sz="2400">
                        <a:latin typeface="Cambria Math" panose="02040503050406030204" pitchFamily="18" charset="0"/>
                      </a:rPr>
                      <m:t>𝑒</m:t>
                    </m:r>
                  </m:oMath>
                </a14:m>
                <a:r>
                  <a:rPr lang="en-AU" sz="2400" dirty="0"/>
                  <a:t>, </a:t>
                </a:r>
                <a14:m>
                  <m:oMath xmlns:m="http://schemas.openxmlformats.org/officeDocument/2006/math">
                    <m:r>
                      <a:rPr lang="en-AU" sz="2400">
                        <a:latin typeface="Cambria Math" panose="02040503050406030204" pitchFamily="18" charset="0"/>
                      </a:rPr>
                      <m:t>𝑛</m:t>
                    </m:r>
                  </m:oMath>
                </a14:m>
                <a:r>
                  <a:rPr lang="en-AU" sz="2400" dirty="0"/>
                  <a:t>} = {</a:t>
                </a:r>
                <a14:m>
                  <m:oMath xmlns:m="http://schemas.openxmlformats.org/officeDocument/2006/math">
                    <m:r>
                      <a:rPr lang="en-AU" sz="2400">
                        <a:latin typeface="Cambria Math" panose="02040503050406030204" pitchFamily="18" charset="0"/>
                      </a:rPr>
                      <m:t>13</m:t>
                    </m:r>
                  </m:oMath>
                </a14:m>
                <a:r>
                  <a:rPr lang="en-AU" sz="2400" dirty="0"/>
                  <a:t>, </a:t>
                </a:r>
                <a14:m>
                  <m:oMath xmlns:m="http://schemas.openxmlformats.org/officeDocument/2006/math">
                    <m:r>
                      <a:rPr lang="en-AU" sz="2400" dirty="0">
                        <a:latin typeface="Cambria Math" panose="02040503050406030204" pitchFamily="18" charset="0"/>
                      </a:rPr>
                      <m:t>55</m:t>
                    </m:r>
                  </m:oMath>
                </a14:m>
                <a:r>
                  <a:rPr lang="en-AU" sz="2400" dirty="0"/>
                  <a:t>}</a:t>
                </a:r>
              </a:p>
            </p:txBody>
          </p:sp>
        </mc:Choice>
        <mc:Fallback xmlns="">
          <p:sp>
            <p:nvSpPr>
              <p:cNvPr id="7" name="Rounded Rectangle 6"/>
              <p:cNvSpPr>
                <a:spLocks noRot="1" noChangeAspect="1" noMove="1" noResize="1" noEditPoints="1" noAdjustHandles="1" noChangeArrowheads="1" noChangeShapeType="1" noTextEdit="1"/>
              </p:cNvSpPr>
              <p:nvPr/>
            </p:nvSpPr>
            <p:spPr>
              <a:xfrm>
                <a:off x="4500831" y="2201212"/>
                <a:ext cx="4116227" cy="768085"/>
              </a:xfrm>
              <a:prstGeom prst="roundRect">
                <a:avLst/>
              </a:prstGeom>
              <a:blipFill>
                <a:blip r:embed="rId3"/>
                <a:stretch>
                  <a:fillRect l="-1178"/>
                </a:stretch>
              </a:blipFill>
              <a:ln w="15875">
                <a:solidFill>
                  <a:schemeClr val="accent1"/>
                </a:solidFill>
              </a:ln>
            </p:spPr>
            <p:txBody>
              <a:bodyPr/>
              <a:lstStyle/>
              <a:p>
                <a:r>
                  <a:rPr lang="en-AU">
                    <a:noFill/>
                  </a:rPr>
                  <a:t> </a:t>
                </a:r>
              </a:p>
            </p:txBody>
          </p:sp>
        </mc:Fallback>
      </mc:AlternateContent>
      <p:sp>
        <p:nvSpPr>
          <p:cNvPr id="9" name="Title 3">
            <a:extLst>
              <a:ext uri="{FF2B5EF4-FFF2-40B4-BE49-F238E27FC236}">
                <a16:creationId xmlns:a16="http://schemas.microsoft.com/office/drawing/2014/main" id="{853EF04D-4AB1-442A-9119-2911AD52F027}"/>
              </a:ext>
            </a:extLst>
          </p:cNvPr>
          <p:cNvSpPr>
            <a:spLocks noGrp="1"/>
          </p:cNvSpPr>
          <p:nvPr>
            <p:ph type="title"/>
          </p:nvPr>
        </p:nvSpPr>
        <p:spPr>
          <a:xfrm>
            <a:off x="1069547" y="133806"/>
            <a:ext cx="10353762" cy="1016476"/>
          </a:xfrm>
        </p:spPr>
        <p:txBody>
          <a:bodyPr>
            <a:normAutofit/>
          </a:bodyPr>
          <a:lstStyle/>
          <a:p>
            <a:r>
              <a:rPr lang="en-AU" sz="3600" dirty="0"/>
              <a:t>RSA: Encryption</a:t>
            </a:r>
          </a:p>
        </p:txBody>
      </p:sp>
      <mc:AlternateContent xmlns:mc="http://schemas.openxmlformats.org/markup-compatibility/2006" xmlns:a14="http://schemas.microsoft.com/office/drawing/2010/main">
        <mc:Choice Requires="a14">
          <p:sp>
            <p:nvSpPr>
              <p:cNvPr id="5" name="Rounded Rectangle 8">
                <a:extLst>
                  <a:ext uri="{FF2B5EF4-FFF2-40B4-BE49-F238E27FC236}">
                    <a16:creationId xmlns:a16="http://schemas.microsoft.com/office/drawing/2014/main" id="{0E613293-05F4-4C25-A705-89AAFB9C7AAD}"/>
                  </a:ext>
                </a:extLst>
              </p:cNvPr>
              <p:cNvSpPr/>
              <p:nvPr/>
            </p:nvSpPr>
            <p:spPr>
              <a:xfrm>
                <a:off x="4500830" y="3288675"/>
                <a:ext cx="4116227" cy="1016476"/>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AU" sz="2400" dirty="0"/>
                  <a:t>RSA encryption</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t>𝑐</m:t>
                      </m:r>
                      <m: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t>= </m:t>
                      </m:r>
                      <m:sSup>
                        <m:sSup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p>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sup>
                      </m:sSup>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𝑛</m:t>
                      </m:r>
                    </m:oMath>
                  </m:oMathPara>
                </a14:m>
                <a:endParaRPr lang="en-AU" sz="24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5" name="Rounded Rectangle 8">
                <a:extLst>
                  <a:ext uri="{FF2B5EF4-FFF2-40B4-BE49-F238E27FC236}">
                    <a16:creationId xmlns:a16="http://schemas.microsoft.com/office/drawing/2014/main" id="{0E613293-05F4-4C25-A705-89AAFB9C7AAD}"/>
                  </a:ext>
                </a:extLst>
              </p:cNvPr>
              <p:cNvSpPr>
                <a:spLocks noRot="1" noChangeAspect="1" noMove="1" noResize="1" noEditPoints="1" noAdjustHandles="1" noChangeArrowheads="1" noChangeShapeType="1" noTextEdit="1"/>
              </p:cNvSpPr>
              <p:nvPr/>
            </p:nvSpPr>
            <p:spPr>
              <a:xfrm>
                <a:off x="4500830" y="3288675"/>
                <a:ext cx="4116227" cy="1016476"/>
              </a:xfrm>
              <a:prstGeom prst="roundRect">
                <a:avLst/>
              </a:prstGeom>
              <a:blipFill>
                <a:blip r:embed="rId4"/>
                <a:stretch>
                  <a:fillRect t="-588"/>
                </a:stretch>
              </a:blipFill>
              <a:ln w="15875">
                <a:solidFill>
                  <a:schemeClr val="accent1"/>
                </a:solidFill>
              </a:ln>
            </p:spPr>
            <p:txBody>
              <a:bodyPr/>
              <a:lstStyle/>
              <a:p>
                <a:r>
                  <a:rPr lang="en-AU">
                    <a:noFill/>
                  </a:rPr>
                  <a:t> </a:t>
                </a:r>
              </a:p>
            </p:txBody>
          </p:sp>
        </mc:Fallback>
      </mc:AlternateContent>
    </p:spTree>
    <p:extLst>
      <p:ext uri="{BB962C8B-B14F-4D97-AF65-F5344CB8AC3E}">
        <p14:creationId xmlns:p14="http://schemas.microsoft.com/office/powerpoint/2010/main" val="274185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672269" y="1165736"/>
                <a:ext cx="10972800" cy="3936436"/>
              </a:xfrm>
            </p:spPr>
            <p:txBody>
              <a:bodyPr>
                <a:normAutofit/>
              </a:bodyPr>
              <a:lstStyle/>
              <a:p>
                <a:r>
                  <a:rPr lang="en-US" sz="2400" dirty="0"/>
                  <a:t>Bob receives </a:t>
                </a:r>
                <a14:m>
                  <m:oMath xmlns:m="http://schemas.openxmlformats.org/officeDocument/2006/math">
                    <m:r>
                      <a:rPr lang="en-AU" sz="2400" i="1" dirty="0" smtClean="0">
                        <a:effectLst/>
                        <a:latin typeface="Cambria Math" panose="02040503050406030204" pitchFamily="18" charset="0"/>
                        <a:ea typeface="DengXian" panose="02010600030101010101" pitchFamily="2" charset="-122"/>
                        <a:cs typeface="Times New Roman" panose="02020603050405020304" pitchFamily="18" charset="0"/>
                      </a:rPr>
                      <m:t>0</m:t>
                    </m:r>
                    <m:r>
                      <a:rPr lang="en-AU" sz="2400" b="0" i="1" dirty="0" smtClean="0">
                        <a:effectLst/>
                        <a:latin typeface="Cambria Math" panose="02040503050406030204" pitchFamily="18" charset="0"/>
                        <a:ea typeface="DengXian" panose="02010600030101010101" pitchFamily="2" charset="-122"/>
                        <a:cs typeface="Times New Roman" panose="02020603050405020304" pitchFamily="18" charset="0"/>
                      </a:rPr>
                      <m:t>8</m:t>
                    </m:r>
                    <m: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t> </m:t>
                    </m:r>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2</m:t>
                    </m:r>
                    <m: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t>8 </m:t>
                    </m:r>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2</m:t>
                    </m:r>
                    <m: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t>6</m:t>
                    </m:r>
                  </m:oMath>
                </a14:m>
                <a:endParaRPr lang="en-US" sz="2400" dirty="0"/>
              </a:p>
              <a:p>
                <a:r>
                  <a:rPr lang="en-US" sz="2400" dirty="0"/>
                  <a:t>Bob uses his private key </a:t>
                </a:r>
                <a14:m>
                  <m:oMath xmlns:m="http://schemas.openxmlformats.org/officeDocument/2006/math">
                    <m:r>
                      <a:rPr lang="en-AU" sz="2400" i="1" smtClean="0">
                        <a:latin typeface="Cambria Math" panose="02040503050406030204" pitchFamily="18" charset="0"/>
                        <a:ea typeface="DengXian" panose="02010600030101010101" pitchFamily="2" charset="-122"/>
                        <a:cs typeface="Times New Roman" panose="02020603050405020304" pitchFamily="18" charset="0"/>
                      </a:rPr>
                      <m:t>𝑑</m:t>
                    </m:r>
                  </m:oMath>
                </a14:m>
                <a:r>
                  <a:rPr lang="en-US" sz="2400" dirty="0"/>
                  <a:t> for decryption</a:t>
                </a:r>
              </a:p>
              <a:p>
                <a:pPr lvl="1"/>
                <a14:m>
                  <m:oMath xmlns:m="http://schemas.openxmlformats.org/officeDocument/2006/math">
                    <m:sSup>
                      <m:sSup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08</m:t>
                        </m:r>
                      </m:e>
                      <m:sup>
                        <m:r>
                          <a:rPr lang="en-AU" sz="2400" i="1">
                            <a:effectLst/>
                            <a:latin typeface="Cambria Math" panose="02040503050406030204" pitchFamily="18" charset="0"/>
                            <a:ea typeface="DengXian" panose="02010600030101010101" pitchFamily="2" charset="-122"/>
                            <a:cs typeface="Times New Roman" panose="02020603050405020304" pitchFamily="18" charset="0"/>
                          </a:rPr>
                          <m:t>3</m:t>
                        </m:r>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7</m:t>
                        </m:r>
                      </m:sup>
                    </m:sSup>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55=13</m:t>
                    </m:r>
                  </m:oMath>
                </a14:m>
                <a:endParaRPr lang="en-US" sz="2400" dirty="0"/>
              </a:p>
              <a:p>
                <a:pPr lvl="1"/>
                <a14:m>
                  <m:oMath xmlns:m="http://schemas.openxmlformats.org/officeDocument/2006/math">
                    <m:sSup>
                      <m:sSup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28</m:t>
                        </m:r>
                      </m:e>
                      <m:sup>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37</m:t>
                        </m:r>
                      </m:sup>
                    </m:sSup>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55=08</m:t>
                    </m:r>
                  </m:oMath>
                </a14:m>
                <a:endParaRPr lang="en-AU" sz="2400" dirty="0"/>
              </a:p>
              <a:p>
                <a:pPr lvl="1"/>
                <a14:m>
                  <m:oMath xmlns:m="http://schemas.openxmlformats.org/officeDocument/2006/math">
                    <m:sSup>
                      <m:sSup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26</m:t>
                        </m:r>
                      </m:e>
                      <m:sup>
                        <m:r>
                          <a:rPr lang="en-AU" sz="2400" i="1">
                            <a:effectLst/>
                            <a:latin typeface="Cambria Math" panose="02040503050406030204" pitchFamily="18" charset="0"/>
                            <a:ea typeface="DengXian" panose="02010600030101010101" pitchFamily="2" charset="-122"/>
                            <a:cs typeface="Times New Roman" panose="02020603050405020304" pitchFamily="18" charset="0"/>
                          </a:rPr>
                          <m:t>3</m:t>
                        </m:r>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7</m:t>
                        </m:r>
                      </m:sup>
                    </m:sSup>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55=16</m:t>
                    </m:r>
                  </m:oMath>
                </a14:m>
                <a:endParaRPr lang="en-AU" sz="2400" dirty="0"/>
              </a:p>
              <a:p>
                <a:r>
                  <a:rPr lang="en-US" sz="2400" dirty="0"/>
                  <a:t>Bob </a:t>
                </a:r>
                <a:r>
                  <a:rPr lang="en-AU" sz="2400" dirty="0"/>
                  <a:t>obtains the secret message: </a:t>
                </a:r>
                <a14:m>
                  <m:oMath xmlns:m="http://schemas.openxmlformats.org/officeDocument/2006/math">
                    <m: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t>13 08 16</m:t>
                    </m:r>
                  </m:oMath>
                </a14:m>
                <a:endParaRPr lang="en-US" sz="2400" dirty="0"/>
              </a:p>
              <a:p>
                <a:pPr marL="450000" lvl="1" indent="0">
                  <a:buNone/>
                </a:pPr>
                <a:endParaRPr lang="en-AU"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672269" y="1165736"/>
                <a:ext cx="10972800" cy="3936436"/>
              </a:xfrm>
              <a:blipFill>
                <a:blip r:embed="rId2"/>
                <a:stretch>
                  <a:fillRect/>
                </a:stretch>
              </a:blipFill>
            </p:spPr>
            <p:txBody>
              <a:bodyPr/>
              <a:lstStyle/>
              <a:p>
                <a:r>
                  <a:rPr lang="en-AU">
                    <a:noFill/>
                  </a:rPr>
                  <a:t> </a:t>
                </a:r>
              </a:p>
            </p:txBody>
          </p:sp>
        </mc:Fallback>
      </mc:AlternateContent>
      <p:sp>
        <p:nvSpPr>
          <p:cNvPr id="4" name="Title 3"/>
          <p:cNvSpPr>
            <a:spLocks noGrp="1"/>
          </p:cNvSpPr>
          <p:nvPr>
            <p:ph type="title"/>
          </p:nvPr>
        </p:nvSpPr>
        <p:spPr>
          <a:xfrm>
            <a:off x="1103446" y="50065"/>
            <a:ext cx="10353762" cy="995250"/>
          </a:xfrm>
        </p:spPr>
        <p:txBody>
          <a:bodyPr>
            <a:normAutofit/>
          </a:bodyPr>
          <a:lstStyle/>
          <a:p>
            <a:r>
              <a:rPr lang="en-AU" sz="3600" dirty="0"/>
              <a:t>RSA: </a:t>
            </a:r>
            <a:r>
              <a:rPr lang="en-US" sz="3600" dirty="0"/>
              <a:t>Decryption</a:t>
            </a:r>
            <a:endParaRPr lang="en-AU" sz="3600" dirty="0"/>
          </a:p>
        </p:txBody>
      </p:sp>
      <mc:AlternateContent xmlns:mc="http://schemas.openxmlformats.org/markup-compatibility/2006" xmlns:a14="http://schemas.microsoft.com/office/drawing/2010/main">
        <mc:Choice Requires="a14">
          <p:sp>
            <p:nvSpPr>
              <p:cNvPr id="13" name="Rounded Rectangle 7">
                <a:extLst>
                  <a:ext uri="{FF2B5EF4-FFF2-40B4-BE49-F238E27FC236}">
                    <a16:creationId xmlns:a16="http://schemas.microsoft.com/office/drawing/2014/main" id="{C4433A21-7241-4211-AF56-7CFF22647253}"/>
                  </a:ext>
                </a:extLst>
              </p:cNvPr>
              <p:cNvSpPr/>
              <p:nvPr/>
            </p:nvSpPr>
            <p:spPr>
              <a:xfrm>
                <a:off x="6888652" y="2148892"/>
                <a:ext cx="3450886" cy="768085"/>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r>
                  <a:rPr lang="en-AU" sz="2400" dirty="0"/>
                  <a:t>Private Key = {</a:t>
                </a:r>
                <a14:m>
                  <m:oMath xmlns:m="http://schemas.openxmlformats.org/officeDocument/2006/math">
                    <m:r>
                      <a:rPr lang="en-AU" sz="2400">
                        <a:latin typeface="Cambria Math" panose="02040503050406030204" pitchFamily="18" charset="0"/>
                      </a:rPr>
                      <m:t>𝑑</m:t>
                    </m:r>
                  </m:oMath>
                </a14:m>
                <a:r>
                  <a:rPr lang="en-AU" sz="2400" dirty="0"/>
                  <a:t>} = {</a:t>
                </a:r>
                <a14:m>
                  <m:oMath xmlns:m="http://schemas.openxmlformats.org/officeDocument/2006/math">
                    <m:r>
                      <a:rPr lang="en-AU" sz="2400">
                        <a:latin typeface="Cambria Math" panose="02040503050406030204" pitchFamily="18" charset="0"/>
                      </a:rPr>
                      <m:t>37</m:t>
                    </m:r>
                  </m:oMath>
                </a14:m>
                <a:r>
                  <a:rPr lang="en-AU" sz="2400" dirty="0"/>
                  <a:t>}</a:t>
                </a:r>
              </a:p>
            </p:txBody>
          </p:sp>
        </mc:Choice>
        <mc:Fallback xmlns="">
          <p:sp>
            <p:nvSpPr>
              <p:cNvPr id="13" name="Rounded Rectangle 7">
                <a:extLst>
                  <a:ext uri="{FF2B5EF4-FFF2-40B4-BE49-F238E27FC236}">
                    <a16:creationId xmlns:a16="http://schemas.microsoft.com/office/drawing/2014/main" id="{C4433A21-7241-4211-AF56-7CFF22647253}"/>
                  </a:ext>
                </a:extLst>
              </p:cNvPr>
              <p:cNvSpPr>
                <a:spLocks noRot="1" noChangeAspect="1" noMove="1" noResize="1" noEditPoints="1" noAdjustHandles="1" noChangeArrowheads="1" noChangeShapeType="1" noTextEdit="1"/>
              </p:cNvSpPr>
              <p:nvPr/>
            </p:nvSpPr>
            <p:spPr>
              <a:xfrm>
                <a:off x="6888652" y="2148892"/>
                <a:ext cx="3450886" cy="768085"/>
              </a:xfrm>
              <a:prstGeom prst="roundRect">
                <a:avLst/>
              </a:prstGeom>
              <a:blipFill>
                <a:blip r:embed="rId3"/>
                <a:stretch>
                  <a:fillRect l="-1406"/>
                </a:stretch>
              </a:blipFill>
              <a:ln w="15875">
                <a:solidFill>
                  <a:schemeClr val="accent1"/>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 name="Rounded Rectangle 9">
                <a:extLst>
                  <a:ext uri="{FF2B5EF4-FFF2-40B4-BE49-F238E27FC236}">
                    <a16:creationId xmlns:a16="http://schemas.microsoft.com/office/drawing/2014/main" id="{9F8B88C8-CB74-4668-AB64-B2B507C4C0E4}"/>
                  </a:ext>
                </a:extLst>
              </p:cNvPr>
              <p:cNvSpPr/>
              <p:nvPr/>
            </p:nvSpPr>
            <p:spPr>
              <a:xfrm>
                <a:off x="6888652" y="3133954"/>
                <a:ext cx="3450886" cy="1016476"/>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r>
                  <a:rPr lang="en-AU" sz="2400" dirty="0"/>
                  <a:t>RSA decryption</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t>𝑚</m:t>
                      </m:r>
                      <m: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t>= </m:t>
                      </m:r>
                      <m:sSup>
                        <m:sSup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𝑐</m:t>
                          </m:r>
                        </m:e>
                        <m:sup>
                          <m:r>
                            <a:rPr lang="en-AU" sz="2400" i="1">
                              <a:effectLst/>
                              <a:latin typeface="Cambria Math" panose="02040503050406030204" pitchFamily="18" charset="0"/>
                              <a:ea typeface="DengXian" panose="02010600030101010101" pitchFamily="2" charset="-122"/>
                              <a:cs typeface="Times New Roman" panose="02020603050405020304" pitchFamily="18" charset="0"/>
                            </a:rPr>
                            <m:t>𝑑</m:t>
                          </m:r>
                        </m:sup>
                      </m:sSup>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𝑛</m:t>
                      </m:r>
                    </m:oMath>
                  </m:oMathPara>
                </a14:m>
                <a:endParaRPr lang="en-AU" sz="24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5" name="Rounded Rectangle 9">
                <a:extLst>
                  <a:ext uri="{FF2B5EF4-FFF2-40B4-BE49-F238E27FC236}">
                    <a16:creationId xmlns:a16="http://schemas.microsoft.com/office/drawing/2014/main" id="{9F8B88C8-CB74-4668-AB64-B2B507C4C0E4}"/>
                  </a:ext>
                </a:extLst>
              </p:cNvPr>
              <p:cNvSpPr>
                <a:spLocks noRot="1" noChangeAspect="1" noMove="1" noResize="1" noEditPoints="1" noAdjustHandles="1" noChangeArrowheads="1" noChangeShapeType="1" noTextEdit="1"/>
              </p:cNvSpPr>
              <p:nvPr/>
            </p:nvSpPr>
            <p:spPr>
              <a:xfrm>
                <a:off x="6888652" y="3133954"/>
                <a:ext cx="3450886" cy="1016476"/>
              </a:xfrm>
              <a:prstGeom prst="roundRect">
                <a:avLst/>
              </a:prstGeom>
              <a:blipFill>
                <a:blip r:embed="rId4"/>
                <a:stretch>
                  <a:fillRect l="-1054" t="-1176"/>
                </a:stretch>
              </a:blipFill>
              <a:ln w="15875">
                <a:solidFill>
                  <a:schemeClr val="accent1"/>
                </a:solidFill>
              </a:ln>
            </p:spPr>
            <p:txBody>
              <a:bodyPr/>
              <a:lstStyle/>
              <a:p>
                <a:r>
                  <a:rPr lang="en-AU">
                    <a:noFill/>
                  </a:rPr>
                  <a:t> </a:t>
                </a:r>
              </a:p>
            </p:txBody>
          </p:sp>
        </mc:Fallback>
      </mc:AlternateContent>
    </p:spTree>
    <p:extLst>
      <p:ext uri="{BB962C8B-B14F-4D97-AF65-F5344CB8AC3E}">
        <p14:creationId xmlns:p14="http://schemas.microsoft.com/office/powerpoint/2010/main" val="10922624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3446" y="50065"/>
            <a:ext cx="10353762" cy="995250"/>
          </a:xfrm>
        </p:spPr>
        <p:txBody>
          <a:bodyPr>
            <a:normAutofit/>
          </a:bodyPr>
          <a:lstStyle/>
          <a:p>
            <a:r>
              <a:rPr lang="en-AU" sz="3600" dirty="0"/>
              <a:t>RSA: Homomorphic Multiplication</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CEE46228-0CBA-4584-A268-EE13072AFEC1}"/>
                  </a:ext>
                </a:extLst>
              </p:cNvPr>
              <p:cNvSpPr txBox="1">
                <a:spLocks/>
              </p:cNvSpPr>
              <p:nvPr/>
            </p:nvSpPr>
            <p:spPr>
              <a:xfrm>
                <a:off x="7043742" y="1768615"/>
                <a:ext cx="2681745" cy="605281"/>
              </a:xfrm>
              <a:prstGeom prst="rect">
                <a:avLst/>
              </a:prstGeom>
              <a:effectLst>
                <a:outerShdw blurRad="25400" dir="17880000">
                  <a:srgbClr val="000000">
                    <a:alpha val="46000"/>
                  </a:srgbClr>
                </a:outerShdw>
              </a:effectLst>
            </p:spPr>
            <p:txBody>
              <a:bodyPr vert="horz" lIns="91440" tIns="45720" rIns="91440" bIns="45720" rtlCol="0" anchor="t">
                <a:normAutofit fontScale="925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14:m>
                  <m:oMathPara xmlns:m="http://schemas.openxmlformats.org/officeDocument/2006/math">
                    <m:oMathParaPr>
                      <m:jc m:val="centerGroup"/>
                    </m:oMathParaPr>
                    <m:oMath xmlns:m="http://schemas.openxmlformats.org/officeDocument/2006/math">
                      <m:sSub>
                        <m:sSubPr>
                          <m:ctrlPr>
                            <a:rPr lang="en-AU" sz="28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8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800" i="1">
                              <a:effectLst/>
                              <a:latin typeface="Cambria Math" panose="02040503050406030204" pitchFamily="18" charset="0"/>
                              <a:ea typeface="DengXian" panose="02010600030101010101" pitchFamily="2" charset="-122"/>
                              <a:cs typeface="Times New Roman" panose="02020603050405020304" pitchFamily="18" charset="0"/>
                            </a:rPr>
                            <m:t>1 </m:t>
                          </m:r>
                        </m:sub>
                      </m:sSub>
                      <m:r>
                        <a:rPr lang="en-AU" sz="2800" b="0" i="1" smtClean="0">
                          <a:effectLst/>
                          <a:latin typeface="Cambria Math" panose="02040503050406030204" pitchFamily="18" charset="0"/>
                          <a:ea typeface="DengXian" panose="02010600030101010101" pitchFamily="2" charset="-122"/>
                          <a:cs typeface="Times New Roman" panose="02020603050405020304" pitchFamily="18" charset="0"/>
                        </a:rPr>
                        <m:t>∗</m:t>
                      </m:r>
                      <m:r>
                        <a:rPr lang="en-AU" sz="28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AU" sz="2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8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800" i="1">
                              <a:effectLst/>
                              <a:latin typeface="Cambria Math" panose="02040503050406030204" pitchFamily="18" charset="0"/>
                              <a:ea typeface="DengXian" panose="02010600030101010101" pitchFamily="2" charset="-122"/>
                              <a:cs typeface="Times New Roman" panose="02020603050405020304" pitchFamily="18" charset="0"/>
                            </a:rPr>
                            <m:t>2</m:t>
                          </m:r>
                        </m:sub>
                      </m:sSub>
                      <m:r>
                        <a:rPr lang="en-AU" sz="2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AU" sz="2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8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800" i="1">
                              <a:effectLst/>
                              <a:latin typeface="Cambria Math" panose="02040503050406030204" pitchFamily="18" charset="0"/>
                              <a:ea typeface="DengXian" panose="02010600030101010101" pitchFamily="2" charset="-122"/>
                              <a:cs typeface="Times New Roman" panose="02020603050405020304" pitchFamily="18" charset="0"/>
                            </a:rPr>
                            <m:t>12</m:t>
                          </m:r>
                        </m:sub>
                      </m:sSub>
                    </m:oMath>
                  </m:oMathPara>
                </a14:m>
                <a:endParaRPr lang="en-AU" sz="2800" dirty="0"/>
              </a:p>
            </p:txBody>
          </p:sp>
        </mc:Choice>
        <mc:Fallback xmlns="">
          <p:sp>
            <p:nvSpPr>
              <p:cNvPr id="9" name="Content Placeholder 2">
                <a:extLst>
                  <a:ext uri="{FF2B5EF4-FFF2-40B4-BE49-F238E27FC236}">
                    <a16:creationId xmlns:a16="http://schemas.microsoft.com/office/drawing/2014/main" id="{CEE46228-0CBA-4584-A268-EE13072AFEC1}"/>
                  </a:ext>
                </a:extLst>
              </p:cNvPr>
              <p:cNvSpPr txBox="1">
                <a:spLocks noRot="1" noChangeAspect="1" noMove="1" noResize="1" noEditPoints="1" noAdjustHandles="1" noChangeArrowheads="1" noChangeShapeType="1" noTextEdit="1"/>
              </p:cNvSpPr>
              <p:nvPr/>
            </p:nvSpPr>
            <p:spPr>
              <a:xfrm>
                <a:off x="7043742" y="1768615"/>
                <a:ext cx="2681745" cy="605281"/>
              </a:xfrm>
              <a:prstGeom prst="rect">
                <a:avLst/>
              </a:prstGeom>
              <a:blipFill>
                <a:blip r:embed="rId3"/>
                <a:stretch>
                  <a:fillRect/>
                </a:stretch>
              </a:blipFill>
              <a:effectLst>
                <a:outerShdw blurRad="25400" dir="17880000">
                  <a:srgbClr val="000000">
                    <a:alpha val="46000"/>
                  </a:srgbClr>
                </a:outerShdw>
              </a:effectLst>
            </p:spPr>
            <p:txBody>
              <a:bodyPr/>
              <a:lstStyle/>
              <a:p>
                <a:r>
                  <a:rPr lang="en-AU">
                    <a:noFill/>
                  </a:rPr>
                  <a:t> </a:t>
                </a:r>
              </a:p>
            </p:txBody>
          </p:sp>
        </mc:Fallback>
      </mc:AlternateContent>
      <p:cxnSp>
        <p:nvCxnSpPr>
          <p:cNvPr id="11" name="Straight Arrow Connector 10">
            <a:extLst>
              <a:ext uri="{FF2B5EF4-FFF2-40B4-BE49-F238E27FC236}">
                <a16:creationId xmlns:a16="http://schemas.microsoft.com/office/drawing/2014/main" id="{9E26D652-CA89-4C22-95D9-F3651ECCCBE8}"/>
              </a:ext>
            </a:extLst>
          </p:cNvPr>
          <p:cNvCxnSpPr>
            <a:cxnSpLocks/>
          </p:cNvCxnSpPr>
          <p:nvPr/>
        </p:nvCxnSpPr>
        <p:spPr>
          <a:xfrm flipH="1">
            <a:off x="2690191" y="2841373"/>
            <a:ext cx="2935274" cy="2284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4459C86B-E705-46A7-965A-F32321AFFF80}"/>
                  </a:ext>
                </a:extLst>
              </p:cNvPr>
              <p:cNvSpPr>
                <a:spLocks noGrp="1"/>
              </p:cNvSpPr>
              <p:nvPr>
                <p:ph idx="1"/>
              </p:nvPr>
            </p:nvSpPr>
            <p:spPr>
              <a:xfrm>
                <a:off x="696588" y="1088593"/>
                <a:ext cx="5996820" cy="761336"/>
              </a:xfrm>
            </p:spPr>
            <p:txBody>
              <a:bodyPr>
                <a:normAutofit/>
              </a:bodyPr>
              <a:lstStyle/>
              <a:p>
                <a14:m>
                  <m:oMath xmlns:m="http://schemas.openxmlformats.org/officeDocument/2006/math">
                    <m: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t>𝑒</m:t>
                    </m:r>
                    <m: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AU" sz="2400" dirty="0"/>
                  <a:t>: RSA encryption; </a:t>
                </a:r>
                <a14:m>
                  <m:oMath xmlns:m="http://schemas.openxmlformats.org/officeDocument/2006/math">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AU" sz="2400" dirty="0"/>
                  <a:t>: RSA decryption</a:t>
                </a:r>
              </a:p>
            </p:txBody>
          </p:sp>
        </mc:Choice>
        <mc:Fallback xmlns="">
          <p:sp>
            <p:nvSpPr>
              <p:cNvPr id="12" name="Content Placeholder 2">
                <a:extLst>
                  <a:ext uri="{FF2B5EF4-FFF2-40B4-BE49-F238E27FC236}">
                    <a16:creationId xmlns:a16="http://schemas.microsoft.com/office/drawing/2014/main" id="{4459C86B-E705-46A7-965A-F32321AFFF80}"/>
                  </a:ext>
                </a:extLst>
              </p:cNvPr>
              <p:cNvSpPr>
                <a:spLocks noGrp="1" noRot="1" noChangeAspect="1" noMove="1" noResize="1" noEditPoints="1" noAdjustHandles="1" noChangeArrowheads="1" noChangeShapeType="1" noTextEdit="1"/>
              </p:cNvSpPr>
              <p:nvPr>
                <p:ph idx="1"/>
              </p:nvPr>
            </p:nvSpPr>
            <p:spPr>
              <a:xfrm>
                <a:off x="696588" y="1088593"/>
                <a:ext cx="5996820" cy="761336"/>
              </a:xfr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7B693A93-DA4C-4D2F-8247-85DD674B96C8}"/>
                  </a:ext>
                </a:extLst>
              </p:cNvPr>
              <p:cNvSpPr txBox="1">
                <a:spLocks/>
              </p:cNvSpPr>
              <p:nvPr/>
            </p:nvSpPr>
            <p:spPr>
              <a:xfrm>
                <a:off x="0" y="2345861"/>
                <a:ext cx="7020731" cy="761336"/>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1 </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2 </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1 </m:t>
                          </m:r>
                        </m:sub>
                      </m:sSub>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2</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12</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en-AU" sz="24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13" name="Content Placeholder 2">
                <a:extLst>
                  <a:ext uri="{FF2B5EF4-FFF2-40B4-BE49-F238E27FC236}">
                    <a16:creationId xmlns:a16="http://schemas.microsoft.com/office/drawing/2014/main" id="{7B693A93-DA4C-4D2F-8247-85DD674B96C8}"/>
                  </a:ext>
                </a:extLst>
              </p:cNvPr>
              <p:cNvSpPr txBox="1">
                <a:spLocks noRot="1" noChangeAspect="1" noMove="1" noResize="1" noEditPoints="1" noAdjustHandles="1" noChangeArrowheads="1" noChangeShapeType="1" noTextEdit="1"/>
              </p:cNvSpPr>
              <p:nvPr/>
            </p:nvSpPr>
            <p:spPr>
              <a:xfrm>
                <a:off x="0" y="2345861"/>
                <a:ext cx="7020731" cy="761336"/>
              </a:xfrm>
              <a:prstGeom prst="rect">
                <a:avLst/>
              </a:prstGeom>
              <a:blipFill>
                <a:blip r:embed="rId5"/>
                <a:stretch>
                  <a:fillRect/>
                </a:stretch>
              </a:blipFill>
              <a:effectLst>
                <a:outerShdw blurRad="25400" dir="17880000">
                  <a:srgbClr val="000000">
                    <a:alpha val="46000"/>
                  </a:srgbClr>
                </a:outerShdw>
              </a:effectLst>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A12CAE69-394B-4B8A-A2A8-287D3F9F12B4}"/>
                  </a:ext>
                </a:extLst>
              </p:cNvPr>
              <p:cNvSpPr txBox="1">
                <a:spLocks/>
              </p:cNvSpPr>
              <p:nvPr/>
            </p:nvSpPr>
            <p:spPr>
              <a:xfrm>
                <a:off x="750648" y="5125802"/>
                <a:ext cx="5942760" cy="655543"/>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AU" sz="2400" dirty="0"/>
                  <a:t> </a:t>
                </a:r>
                <a14:m>
                  <m:oMath xmlns:m="http://schemas.openxmlformats.org/officeDocument/2006/math">
                    <m:sSub>
                      <m:sSub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12</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d>
                          <m:d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12</m:t>
                                </m:r>
                              </m:sub>
                            </m:sSub>
                          </m:e>
                        </m:d>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1 </m:t>
                        </m:r>
                      </m:sub>
                    </m:sSub>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m:t>
                    </m:r>
                    <m: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2 </m:t>
                        </m:r>
                      </m:sub>
                    </m:sSub>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m:t>
                    </m:r>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oMath>
                </a14:m>
                <a:endParaRPr lang="en-AU" sz="24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16" name="Content Placeholder 2">
                <a:extLst>
                  <a:ext uri="{FF2B5EF4-FFF2-40B4-BE49-F238E27FC236}">
                    <a16:creationId xmlns:a16="http://schemas.microsoft.com/office/drawing/2014/main" id="{A12CAE69-394B-4B8A-A2A8-287D3F9F12B4}"/>
                  </a:ext>
                </a:extLst>
              </p:cNvPr>
              <p:cNvSpPr txBox="1">
                <a:spLocks noRot="1" noChangeAspect="1" noMove="1" noResize="1" noEditPoints="1" noAdjustHandles="1" noChangeArrowheads="1" noChangeShapeType="1" noTextEdit="1"/>
              </p:cNvSpPr>
              <p:nvPr/>
            </p:nvSpPr>
            <p:spPr>
              <a:xfrm>
                <a:off x="750648" y="5125802"/>
                <a:ext cx="5942760" cy="655543"/>
              </a:xfrm>
              <a:prstGeom prst="rect">
                <a:avLst/>
              </a:prstGeom>
              <a:blipFill>
                <a:blip r:embed="rId6"/>
                <a:stretch>
                  <a:fillRect/>
                </a:stretch>
              </a:blipFill>
              <a:effectLst>
                <a:outerShdw blurRad="25400" dir="17880000">
                  <a:srgbClr val="000000">
                    <a:alpha val="46000"/>
                  </a:srgbClr>
                </a:outerShdw>
              </a:effectLst>
            </p:spPr>
            <p:txBody>
              <a:bodyPr/>
              <a:lstStyle/>
              <a:p>
                <a:r>
                  <a:rPr lang="en-AU">
                    <a:noFill/>
                  </a:rPr>
                  <a:t> </a:t>
                </a:r>
              </a:p>
            </p:txBody>
          </p:sp>
        </mc:Fallback>
      </mc:AlternateContent>
      <p:cxnSp>
        <p:nvCxnSpPr>
          <p:cNvPr id="17" name="Straight Arrow Connector 16">
            <a:extLst>
              <a:ext uri="{FF2B5EF4-FFF2-40B4-BE49-F238E27FC236}">
                <a16:creationId xmlns:a16="http://schemas.microsoft.com/office/drawing/2014/main" id="{81E62B63-A077-4158-BD75-E902D7703D7D}"/>
              </a:ext>
            </a:extLst>
          </p:cNvPr>
          <p:cNvCxnSpPr>
            <a:cxnSpLocks/>
            <a:stCxn id="9" idx="1"/>
          </p:cNvCxnSpPr>
          <p:nvPr/>
        </p:nvCxnSpPr>
        <p:spPr>
          <a:xfrm flipH="1">
            <a:off x="4207188" y="2071256"/>
            <a:ext cx="2836554" cy="3824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Left Brace 1">
            <a:extLst>
              <a:ext uri="{FF2B5EF4-FFF2-40B4-BE49-F238E27FC236}">
                <a16:creationId xmlns:a16="http://schemas.microsoft.com/office/drawing/2014/main" id="{12BE9540-CA25-470C-B16A-CD7CB8F46942}"/>
              </a:ext>
            </a:extLst>
          </p:cNvPr>
          <p:cNvSpPr/>
          <p:nvPr/>
        </p:nvSpPr>
        <p:spPr>
          <a:xfrm rot="16200000">
            <a:off x="2647670" y="1206631"/>
            <a:ext cx="386370" cy="3859855"/>
          </a:xfrm>
          <a:prstGeom prst="leftBrace">
            <a:avLst>
              <a:gd name="adj1" fmla="val 8333"/>
              <a:gd name="adj2" fmla="val 5144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 name="Title 3">
            <a:extLst>
              <a:ext uri="{FF2B5EF4-FFF2-40B4-BE49-F238E27FC236}">
                <a16:creationId xmlns:a16="http://schemas.microsoft.com/office/drawing/2014/main" id="{4D53EFD9-2F7C-44AE-A39F-33F85C69A87C}"/>
              </a:ext>
            </a:extLst>
          </p:cNvPr>
          <p:cNvSpPr txBox="1">
            <a:spLocks/>
          </p:cNvSpPr>
          <p:nvPr/>
        </p:nvSpPr>
        <p:spPr>
          <a:xfrm>
            <a:off x="1103446" y="3320735"/>
            <a:ext cx="4038397" cy="45632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AU" sz="2400" dirty="0">
                <a:latin typeface="+mn-lt"/>
                <a:ea typeface="+mn-ea"/>
                <a:cs typeface="+mn-cs"/>
              </a:rPr>
              <a:t>Homomorphic Multiplication</a:t>
            </a:r>
          </a:p>
        </p:txBody>
      </p:sp>
    </p:spTree>
    <p:extLst>
      <p:ext uri="{BB962C8B-B14F-4D97-AF65-F5344CB8AC3E}">
        <p14:creationId xmlns:p14="http://schemas.microsoft.com/office/powerpoint/2010/main" val="3093451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58417" y="1238010"/>
                <a:ext cx="11675165" cy="4751051"/>
              </a:xfrm>
            </p:spPr>
            <p:txBody>
              <a:bodyPr>
                <a:normAutofit/>
              </a:bodyPr>
              <a:lstStyle/>
              <a:p>
                <a:r>
                  <a:rPr lang="en-US" sz="2400" dirty="0"/>
                  <a:t>Bob has </a:t>
                </a:r>
                <a14:m>
                  <m:oMath xmlns:m="http://schemas.openxmlformats.org/officeDocument/2006/math">
                    <m:sSub>
                      <m:sSub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1 </m:t>
                        </m:r>
                      </m:sub>
                    </m:sSub>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:3</m:t>
                    </m:r>
                  </m:oMath>
                </a14:m>
                <a:r>
                  <a:rPr lang="en-US" sz="2400" dirty="0"/>
                  <a:t>, </a:t>
                </a:r>
                <a14:m>
                  <m:oMath xmlns:m="http://schemas.openxmlformats.org/officeDocument/2006/math">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2</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sub>
                    </m:sSub>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:8</m:t>
                    </m:r>
                  </m:oMath>
                </a14:m>
                <a:endParaRPr lang="en-US" sz="2400" dirty="0"/>
              </a:p>
              <a:p>
                <a:pPr lvl="1"/>
                <a14:m>
                  <m:oMath xmlns:m="http://schemas.openxmlformats.org/officeDocument/2006/math">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12</m:t>
                        </m:r>
                      </m:sub>
                    </m:sSub>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1 </m:t>
                        </m:r>
                      </m:sub>
                    </m:sSub>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2</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24</m:t>
                    </m:r>
                  </m:oMath>
                </a14:m>
                <a:endParaRPr lang="en-US" sz="2400" dirty="0"/>
              </a:p>
              <a:p>
                <a:pPr lvl="1"/>
                <a:endParaRPr lang="en-US" sz="2400" dirty="0"/>
              </a:p>
              <a:p>
                <a:pPr lvl="1"/>
                <a14:m>
                  <m:oMath xmlns:m="http://schemas.openxmlformats.org/officeDocument/2006/math">
                    <m:sSub>
                      <m:sSub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𝑐</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sSubSup>
                      <m:sSubSup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m:t>
                        </m:r>
                      </m:sub>
                      <m:sup>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sup>
                    </m:sSubSup>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𝑛</m:t>
                    </m:r>
                  </m:oMath>
                </a14:m>
                <a:r>
                  <a:rPr lang="en-AU" sz="24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lang="en-AU" sz="2400" i="1">
                        <a:effectLst/>
                        <a:latin typeface="Cambria Math" panose="02040503050406030204" pitchFamily="18" charset="0"/>
                      </a:rPr>
                      <m:t>=</m:t>
                    </m:r>
                    <m:sSup>
                      <m:sSup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400" i="1">
                            <a:effectLst/>
                            <a:latin typeface="Cambria Math" panose="02040503050406030204" pitchFamily="18" charset="0"/>
                            <a:ea typeface="DengXian" panose="02010600030101010101" pitchFamily="2" charset="-122"/>
                            <a:cs typeface="Times New Roman" panose="02020603050405020304" pitchFamily="18" charset="0"/>
                          </a:rPr>
                          <m:t>3</m:t>
                        </m:r>
                      </m:e>
                      <m:sup>
                        <m:r>
                          <a:rPr lang="en-AU" sz="2400" i="1">
                            <a:effectLst/>
                            <a:latin typeface="Cambria Math" panose="02040503050406030204" pitchFamily="18" charset="0"/>
                            <a:ea typeface="DengXian" panose="02010600030101010101" pitchFamily="2" charset="-122"/>
                            <a:cs typeface="Times New Roman" panose="02020603050405020304" pitchFamily="18" charset="0"/>
                          </a:rPr>
                          <m:t>13</m:t>
                        </m:r>
                      </m:sup>
                    </m:sSup>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rPr>
                      <m:t>𝑚𝑜𝑑</m:t>
                    </m:r>
                    <m:r>
                      <a:rPr lang="en-AU" sz="2400" i="1">
                        <a:effectLst/>
                        <a:latin typeface="Cambria Math" panose="02040503050406030204" pitchFamily="18" charset="0"/>
                      </a:rPr>
                      <m:t> </m:t>
                    </m:r>
                    <m:r>
                      <a:rPr lang="en-AU" sz="2400" b="0" i="0" smtClean="0">
                        <a:effectLst/>
                        <a:latin typeface="Cambria Math" panose="02040503050406030204" pitchFamily="18" charset="0"/>
                      </a:rPr>
                      <m:t>55=38</m:t>
                    </m:r>
                  </m:oMath>
                </a14:m>
                <a:endParaRPr lang="en-AU" sz="2400" dirty="0">
                  <a:effectLst/>
                  <a:latin typeface="Calibri" panose="020F0502020204030204" pitchFamily="34" charset="0"/>
                  <a:ea typeface="DengXian" panose="02010600030101010101" pitchFamily="2" charset="-122"/>
                  <a:cs typeface="Times New Roman" panose="02020603050405020304" pitchFamily="18" charset="0"/>
                </a:endParaRPr>
              </a:p>
              <a:p>
                <a:pPr lvl="1"/>
                <a14:m>
                  <m:oMath xmlns:m="http://schemas.openxmlformats.org/officeDocument/2006/math">
                    <m:sSub>
                      <m:sSub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𝑐</m:t>
                        </m:r>
                      </m:e>
                      <m:sub>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2</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sSubSup>
                      <m:sSubSup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2</m:t>
                        </m:r>
                      </m:sub>
                      <m:sup>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sup>
                    </m:sSubSup>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𝑛</m:t>
                    </m:r>
                  </m:oMath>
                </a14:m>
                <a:r>
                  <a:rPr lang="en-AU" sz="24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lang="en-AU" sz="2400" i="1">
                        <a:effectLst/>
                        <a:latin typeface="Cambria Math" panose="02040503050406030204" pitchFamily="18" charset="0"/>
                      </a:rPr>
                      <m:t>=</m:t>
                    </m:r>
                    <m:sSup>
                      <m:sSup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8</m:t>
                        </m:r>
                      </m:e>
                      <m:sup>
                        <m:r>
                          <a:rPr lang="en-AU" sz="2400" i="1">
                            <a:effectLst/>
                            <a:latin typeface="Cambria Math" panose="02040503050406030204" pitchFamily="18" charset="0"/>
                            <a:ea typeface="DengXian" panose="02010600030101010101" pitchFamily="2" charset="-122"/>
                            <a:cs typeface="Times New Roman" panose="02020603050405020304" pitchFamily="18" charset="0"/>
                          </a:rPr>
                          <m:t>13</m:t>
                        </m:r>
                      </m:sup>
                    </m:sSup>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rPr>
                      <m:t>𝑚𝑜𝑑</m:t>
                    </m:r>
                    <m:r>
                      <a:rPr lang="en-AU" sz="2400" i="1">
                        <a:effectLst/>
                        <a:latin typeface="Cambria Math" panose="02040503050406030204" pitchFamily="18" charset="0"/>
                      </a:rPr>
                      <m:t> </m:t>
                    </m:r>
                    <m:r>
                      <a:rPr lang="en-AU" sz="2400" b="0" i="0" smtClean="0">
                        <a:effectLst/>
                        <a:latin typeface="Cambria Math" panose="02040503050406030204" pitchFamily="18" charset="0"/>
                      </a:rPr>
                      <m:t>55=28</m:t>
                    </m:r>
                  </m:oMath>
                </a14:m>
                <a:endParaRPr lang="en-US" sz="2400" dirty="0"/>
              </a:p>
              <a:p>
                <a:pPr lvl="1"/>
                <a14:m>
                  <m:oMath xmlns:m="http://schemas.openxmlformats.org/officeDocument/2006/math">
                    <m:sSub>
                      <m:sSubPr>
                        <m:ctrlPr>
                          <a:rPr lang="en-AU" sz="2400" i="1">
                            <a:effectLst/>
                            <a:latin typeface="Cambria Math" panose="02040503050406030204" pitchFamily="18" charset="0"/>
                          </a:rPr>
                        </m:ctrlPr>
                      </m:sSubPr>
                      <m:e>
                        <m:r>
                          <a:rPr lang="en-AU" sz="2400" i="1">
                            <a:effectLst/>
                            <a:latin typeface="Cambria Math" panose="02040503050406030204" pitchFamily="18" charset="0"/>
                          </a:rPr>
                          <m:t>𝑐</m:t>
                        </m:r>
                      </m:e>
                      <m:sub>
                        <m:r>
                          <a:rPr lang="en-AU" sz="2400" b="0" i="1" smtClean="0">
                            <a:effectLst/>
                            <a:latin typeface="Cambria Math" panose="02040503050406030204" pitchFamily="18" charset="0"/>
                          </a:rPr>
                          <m:t>12</m:t>
                        </m:r>
                      </m:sub>
                    </m:sSub>
                    <m:r>
                      <a:rPr lang="en-AU" sz="2400" i="1">
                        <a:effectLst/>
                        <a:latin typeface="Cambria Math" panose="02040503050406030204" pitchFamily="18" charset="0"/>
                      </a:rPr>
                      <m:t>=</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𝑐</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𝑐</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2</m:t>
                        </m:r>
                      </m:sub>
                    </m:sSub>
                    <m:r>
                      <a:rPr lang="en-AU" sz="2400" b="0" i="1" smtClean="0">
                        <a:effectLst/>
                        <a:latin typeface="Cambria Math" panose="02040503050406030204" pitchFamily="18" charset="0"/>
                      </a:rPr>
                      <m:t>= </m:t>
                    </m:r>
                    <m:sSubSup>
                      <m:sSubSup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m:t>
                        </m:r>
                      </m:sub>
                      <m:sup>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sup>
                    </m:sSubSup>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𝑛</m:t>
                    </m:r>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 ∗</m:t>
                    </m:r>
                    <m:sSubSup>
                      <m:sSubSup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2</m:t>
                        </m:r>
                      </m:sub>
                      <m:sup>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sup>
                    </m:sSubSup>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𝑛</m:t>
                    </m:r>
                    <m:r>
                      <a:rPr lang="en-AU" sz="2400" b="0" i="0" smtClean="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AU" sz="2400" i="1">
                            <a:effectLst/>
                            <a:latin typeface="Cambria Math" panose="02040503050406030204" pitchFamily="18" charset="0"/>
                          </a:rPr>
                        </m:ctrlPr>
                      </m:sSupPr>
                      <m:e>
                        <m:d>
                          <m:dPr>
                            <m:ctrlPr>
                              <a:rPr lang="en-AU" sz="2400" i="1">
                                <a:effectLst/>
                                <a:latin typeface="Cambria Math" panose="02040503050406030204" pitchFamily="18" charset="0"/>
                              </a:rPr>
                            </m:ctrlPr>
                          </m:dPr>
                          <m:e>
                            <m:sSub>
                              <m:sSubPr>
                                <m:ctrlPr>
                                  <a:rPr lang="en-AU" sz="2400" i="1">
                                    <a:effectLst/>
                                    <a:latin typeface="Cambria Math" panose="02040503050406030204" pitchFamily="18" charset="0"/>
                                  </a:rPr>
                                </m:ctrlPr>
                              </m:sSubPr>
                              <m:e>
                                <m:r>
                                  <a:rPr lang="en-AU" sz="2400" i="1">
                                    <a:effectLst/>
                                    <a:latin typeface="Cambria Math" panose="02040503050406030204" pitchFamily="18" charset="0"/>
                                  </a:rPr>
                                  <m:t>𝑚</m:t>
                                </m:r>
                              </m:e>
                              <m:sub>
                                <m:r>
                                  <a:rPr lang="en-AU" sz="2400" i="1">
                                    <a:effectLst/>
                                    <a:latin typeface="Cambria Math" panose="02040503050406030204" pitchFamily="18" charset="0"/>
                                  </a:rPr>
                                  <m:t>1</m:t>
                                </m:r>
                              </m:sub>
                            </m:sSub>
                            <m:r>
                              <a:rPr lang="en-AU" sz="2400" i="1">
                                <a:effectLst/>
                                <a:latin typeface="Cambria Math" panose="02040503050406030204" pitchFamily="18" charset="0"/>
                              </a:rPr>
                              <m:t>∗ </m:t>
                            </m:r>
                            <m:sSub>
                              <m:sSubPr>
                                <m:ctrlPr>
                                  <a:rPr lang="en-AU" sz="2400" i="1">
                                    <a:effectLst/>
                                    <a:latin typeface="Cambria Math" panose="02040503050406030204" pitchFamily="18" charset="0"/>
                                  </a:rPr>
                                </m:ctrlPr>
                              </m:sSubPr>
                              <m:e>
                                <m:r>
                                  <a:rPr lang="en-AU" sz="2400" i="1">
                                    <a:effectLst/>
                                    <a:latin typeface="Cambria Math" panose="02040503050406030204" pitchFamily="18" charset="0"/>
                                  </a:rPr>
                                  <m:t>𝑚</m:t>
                                </m:r>
                              </m:e>
                              <m:sub>
                                <m:r>
                                  <a:rPr lang="en-AU" sz="2400" i="1">
                                    <a:effectLst/>
                                    <a:latin typeface="Cambria Math" panose="02040503050406030204" pitchFamily="18" charset="0"/>
                                  </a:rPr>
                                  <m:t>2</m:t>
                                </m:r>
                              </m:sub>
                            </m:sSub>
                          </m:e>
                        </m:d>
                      </m:e>
                      <m:sup>
                        <m:r>
                          <a:rPr lang="en-AU" sz="2400" i="1">
                            <a:effectLst/>
                            <a:latin typeface="Cambria Math" panose="02040503050406030204" pitchFamily="18" charset="0"/>
                          </a:rPr>
                          <m:t>𝑒</m:t>
                        </m:r>
                      </m:sup>
                    </m:sSup>
                    <m:r>
                      <a:rPr lang="en-AU" sz="2400" i="1">
                        <a:effectLst/>
                        <a:latin typeface="Cambria Math" panose="02040503050406030204" pitchFamily="18" charset="0"/>
                      </a:rPr>
                      <m:t> </m:t>
                    </m:r>
                    <m:r>
                      <a:rPr lang="en-AU" sz="2400" i="1">
                        <a:effectLst/>
                        <a:latin typeface="Cambria Math" panose="02040503050406030204" pitchFamily="18" charset="0"/>
                      </a:rPr>
                      <m:t>𝑚𝑜𝑑</m:t>
                    </m:r>
                    <m:r>
                      <a:rPr lang="en-AU" sz="2400" i="1">
                        <a:effectLst/>
                        <a:latin typeface="Cambria Math" panose="02040503050406030204" pitchFamily="18" charset="0"/>
                      </a:rPr>
                      <m:t> </m:t>
                    </m:r>
                    <m:r>
                      <a:rPr lang="en-AU" sz="2400" i="1">
                        <a:effectLst/>
                        <a:latin typeface="Cambria Math" panose="02040503050406030204" pitchFamily="18" charset="0"/>
                      </a:rPr>
                      <m:t>𝑛</m:t>
                    </m:r>
                    <m:r>
                      <a:rPr lang="en-AU" sz="2400" b="0" i="1" smtClean="0">
                        <a:effectLst/>
                        <a:latin typeface="Cambria Math" panose="02040503050406030204" pitchFamily="18" charset="0"/>
                      </a:rPr>
                      <m:t>=</m:t>
                    </m:r>
                    <m:sSup>
                      <m:sSup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24</m:t>
                        </m:r>
                      </m:e>
                      <m:sup>
                        <m:r>
                          <a:rPr lang="en-AU" sz="2400" i="1">
                            <a:effectLst/>
                            <a:latin typeface="Cambria Math" panose="02040503050406030204" pitchFamily="18" charset="0"/>
                            <a:ea typeface="DengXian" panose="02010600030101010101" pitchFamily="2" charset="-122"/>
                            <a:cs typeface="Times New Roman" panose="02020603050405020304" pitchFamily="18" charset="0"/>
                          </a:rPr>
                          <m:t>13</m:t>
                        </m:r>
                      </m:sup>
                    </m:sSup>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 </m:t>
                    </m:r>
                    <m:r>
                      <a:rPr lang="en-AU" sz="2400" b="0" i="1" smtClean="0">
                        <a:effectLst/>
                        <a:latin typeface="Cambria Math" panose="02040503050406030204" pitchFamily="18" charset="0"/>
                      </a:rPr>
                      <m:t>𝑚𝑜𝑑</m:t>
                    </m:r>
                    <m:r>
                      <a:rPr lang="en-AU" sz="2400" b="0" i="1" smtClean="0">
                        <a:effectLst/>
                        <a:latin typeface="Cambria Math" panose="02040503050406030204" pitchFamily="18" charset="0"/>
                      </a:rPr>
                      <m:t> 55=19</m:t>
                    </m:r>
                  </m:oMath>
                </a14:m>
                <a:endParaRPr lang="en-US" sz="2400" dirty="0"/>
              </a:p>
              <a:p>
                <a:pPr marL="450000" lvl="1" indent="0">
                  <a:buNone/>
                </a:pPr>
                <a:r>
                  <a:rPr lang="en-US" sz="2400" dirty="0"/>
                  <a:t>															</a:t>
                </a:r>
              </a:p>
              <a:p>
                <a:pPr lvl="1"/>
                <a14:m>
                  <m:oMath xmlns:m="http://schemas.openxmlformats.org/officeDocument/2006/math">
                    <m:sSup>
                      <m:sSup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19</m:t>
                        </m:r>
                      </m:e>
                      <m:sup>
                        <m:r>
                          <a:rPr lang="en-AU" sz="2400" i="1">
                            <a:effectLst/>
                            <a:latin typeface="Cambria Math" panose="02040503050406030204" pitchFamily="18" charset="0"/>
                            <a:ea typeface="DengXian" panose="02010600030101010101" pitchFamily="2" charset="-122"/>
                            <a:cs typeface="Times New Roman" panose="02020603050405020304" pitchFamily="18" charset="0"/>
                          </a:rPr>
                          <m:t>3</m:t>
                        </m:r>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7</m:t>
                        </m:r>
                      </m:sup>
                    </m:sSup>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55=24</m:t>
                    </m:r>
                  </m:oMath>
                </a14:m>
                <a:endParaRPr lang="en-US" sz="24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58417" y="1238010"/>
                <a:ext cx="11675165" cy="4751051"/>
              </a:xfrm>
              <a:blipFill>
                <a:blip r:embed="rId3"/>
                <a:stretch>
                  <a:fillRect/>
                </a:stretch>
              </a:blipFill>
            </p:spPr>
            <p:txBody>
              <a:bodyPr/>
              <a:lstStyle/>
              <a:p>
                <a:r>
                  <a:rPr lang="en-AU">
                    <a:noFill/>
                  </a:rPr>
                  <a:t> </a:t>
                </a:r>
              </a:p>
            </p:txBody>
          </p:sp>
        </mc:Fallback>
      </mc:AlternateContent>
      <p:sp>
        <p:nvSpPr>
          <p:cNvPr id="4" name="Title 3"/>
          <p:cNvSpPr>
            <a:spLocks noGrp="1"/>
          </p:cNvSpPr>
          <p:nvPr>
            <p:ph type="title"/>
          </p:nvPr>
        </p:nvSpPr>
        <p:spPr>
          <a:xfrm>
            <a:off x="1103446" y="50065"/>
            <a:ext cx="10353762" cy="995250"/>
          </a:xfrm>
        </p:spPr>
        <p:txBody>
          <a:bodyPr>
            <a:normAutofit/>
          </a:bodyPr>
          <a:lstStyle/>
          <a:p>
            <a:r>
              <a:rPr lang="en-AU" sz="3600" dirty="0"/>
              <a:t>RSA: Homomorphic Multiplication</a:t>
            </a:r>
          </a:p>
        </p:txBody>
      </p:sp>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5129D2A1-06C6-4A6E-97BB-22FD3C951CEE}"/>
                  </a:ext>
                </a:extLst>
              </p:cNvPr>
              <p:cNvSpPr/>
              <p:nvPr/>
            </p:nvSpPr>
            <p:spPr>
              <a:xfrm>
                <a:off x="4965781" y="1238010"/>
                <a:ext cx="4069732" cy="768085"/>
              </a:xfrm>
              <a:prstGeom prst="roundRect">
                <a:avLst/>
              </a:prstGeom>
              <a:noFill/>
              <a:ln w="15875">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r>
                  <a:rPr lang="en-AU" sz="2400" b="1" dirty="0"/>
                  <a:t>Public Key = {</a:t>
                </a:r>
                <a14:m>
                  <m:oMath xmlns:m="http://schemas.openxmlformats.org/officeDocument/2006/math">
                    <m:r>
                      <a:rPr lang="en-AU" sz="2400" b="0" i="1" smtClean="0">
                        <a:latin typeface="Cambria Math" panose="02040503050406030204" pitchFamily="18" charset="0"/>
                        <a:ea typeface="DengXian" panose="02010600030101010101" pitchFamily="2" charset="-122"/>
                        <a:cs typeface="Times New Roman" panose="02020603050405020304" pitchFamily="18" charset="0"/>
                      </a:rPr>
                      <m:t>𝑒</m:t>
                    </m:r>
                  </m:oMath>
                </a14:m>
                <a:r>
                  <a:rPr lang="en-AU" sz="2400" dirty="0"/>
                  <a:t>, </a:t>
                </a:r>
                <a14:m>
                  <m:oMath xmlns:m="http://schemas.openxmlformats.org/officeDocument/2006/math">
                    <m:r>
                      <a:rPr lang="en-AU" sz="2400" b="0" i="1" smtClean="0">
                        <a:effectLst/>
                        <a:latin typeface="Cambria Math" panose="02040503050406030204" pitchFamily="18" charset="0"/>
                      </a:rPr>
                      <m:t>𝑛</m:t>
                    </m:r>
                  </m:oMath>
                </a14:m>
                <a:r>
                  <a:rPr lang="en-AU" sz="2400" b="1" dirty="0"/>
                  <a:t>} = {</a:t>
                </a:r>
                <a14:m>
                  <m:oMath xmlns:m="http://schemas.openxmlformats.org/officeDocument/2006/math">
                    <m:r>
                      <a:rPr lang="en-AU" sz="2400" b="0" i="0" smtClean="0">
                        <a:latin typeface="Cambria Math" panose="02040503050406030204" pitchFamily="18" charset="0"/>
                      </a:rPr>
                      <m:t>13</m:t>
                    </m:r>
                  </m:oMath>
                </a14:m>
                <a:r>
                  <a:rPr lang="en-AU" sz="2400" dirty="0"/>
                  <a:t>, </a:t>
                </a:r>
                <a14:m>
                  <m:oMath xmlns:m="http://schemas.openxmlformats.org/officeDocument/2006/math">
                    <m:r>
                      <a:rPr lang="en-AU" sz="2400" b="0" i="1" dirty="0">
                        <a:latin typeface="Cambria Math" panose="02040503050406030204" pitchFamily="18" charset="0"/>
                      </a:rPr>
                      <m:t>5</m:t>
                    </m:r>
                    <m:r>
                      <a:rPr lang="en-AU" sz="2400" b="0" i="0" dirty="0" smtClean="0">
                        <a:latin typeface="Cambria Math" panose="02040503050406030204" pitchFamily="18" charset="0"/>
                      </a:rPr>
                      <m:t>5</m:t>
                    </m:r>
                  </m:oMath>
                </a14:m>
                <a:r>
                  <a:rPr lang="en-AU" sz="2400" b="1" dirty="0"/>
                  <a:t>}</a:t>
                </a:r>
              </a:p>
            </p:txBody>
          </p:sp>
        </mc:Choice>
        <mc:Fallback xmlns="">
          <p:sp>
            <p:nvSpPr>
              <p:cNvPr id="7" name="Rounded Rectangle 6">
                <a:extLst>
                  <a:ext uri="{FF2B5EF4-FFF2-40B4-BE49-F238E27FC236}">
                    <a16:creationId xmlns:a16="http://schemas.microsoft.com/office/drawing/2014/main" id="{5129D2A1-06C6-4A6E-97BB-22FD3C951CEE}"/>
                  </a:ext>
                </a:extLst>
              </p:cNvPr>
              <p:cNvSpPr>
                <a:spLocks noRot="1" noChangeAspect="1" noMove="1" noResize="1" noEditPoints="1" noAdjustHandles="1" noChangeArrowheads="1" noChangeShapeType="1" noTextEdit="1"/>
              </p:cNvSpPr>
              <p:nvPr/>
            </p:nvSpPr>
            <p:spPr>
              <a:xfrm>
                <a:off x="4965781" y="1238010"/>
                <a:ext cx="4069732" cy="768085"/>
              </a:xfrm>
              <a:prstGeom prst="roundRect">
                <a:avLst/>
              </a:prstGeom>
              <a:blipFill>
                <a:blip r:embed="rId4"/>
                <a:stretch>
                  <a:fillRect l="-1343" r="-1045"/>
                </a:stretch>
              </a:blipFill>
              <a:ln w="15875">
                <a:solidFill>
                  <a:schemeClr val="accent1"/>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AC30ED5F-AFD9-470D-B5DB-19AD0DA667E0}"/>
                  </a:ext>
                </a:extLst>
              </p:cNvPr>
              <p:cNvSpPr/>
              <p:nvPr/>
            </p:nvSpPr>
            <p:spPr>
              <a:xfrm>
                <a:off x="4965779" y="4467863"/>
                <a:ext cx="4069731" cy="768085"/>
              </a:xfrm>
              <a:prstGeom prst="roundRect">
                <a:avLst/>
              </a:prstGeom>
              <a:noFill/>
              <a:ln w="158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r>
                  <a:rPr lang="en-AU" sz="2400" b="1" dirty="0"/>
                  <a:t>Private Key = {</a:t>
                </a:r>
                <a14:m>
                  <m:oMath xmlns:m="http://schemas.openxmlformats.org/officeDocument/2006/math">
                    <m:r>
                      <a:rPr lang="en-AU" sz="2400" i="1" smtClean="0">
                        <a:latin typeface="Cambria Math" panose="02040503050406030204" pitchFamily="18" charset="0"/>
                        <a:ea typeface="DengXian" panose="02010600030101010101" pitchFamily="2" charset="-122"/>
                        <a:cs typeface="Times New Roman" panose="02020603050405020304" pitchFamily="18" charset="0"/>
                      </a:rPr>
                      <m:t>𝑑</m:t>
                    </m:r>
                  </m:oMath>
                </a14:m>
                <a:r>
                  <a:rPr lang="en-AU" sz="2400" b="1" dirty="0"/>
                  <a:t>} = {</a:t>
                </a:r>
                <a14:m>
                  <m:oMath xmlns:m="http://schemas.openxmlformats.org/officeDocument/2006/math">
                    <m:r>
                      <a:rPr lang="en-AU" sz="2400" b="0" i="1" smtClean="0">
                        <a:latin typeface="Cambria Math" panose="02040503050406030204" pitchFamily="18" charset="0"/>
                        <a:ea typeface="DengXian" panose="02010600030101010101" pitchFamily="2" charset="-122"/>
                        <a:cs typeface="Times New Roman" panose="02020603050405020304" pitchFamily="18" charset="0"/>
                      </a:rPr>
                      <m:t>37</m:t>
                    </m:r>
                  </m:oMath>
                </a14:m>
                <a:r>
                  <a:rPr lang="en-AU" sz="2400" b="1" dirty="0"/>
                  <a:t>}</a:t>
                </a:r>
              </a:p>
            </p:txBody>
          </p:sp>
        </mc:Choice>
        <mc:Fallback xmlns="">
          <p:sp>
            <p:nvSpPr>
              <p:cNvPr id="8" name="Rounded Rectangle 7">
                <a:extLst>
                  <a:ext uri="{FF2B5EF4-FFF2-40B4-BE49-F238E27FC236}">
                    <a16:creationId xmlns:a16="http://schemas.microsoft.com/office/drawing/2014/main" id="{AC30ED5F-AFD9-470D-B5DB-19AD0DA667E0}"/>
                  </a:ext>
                </a:extLst>
              </p:cNvPr>
              <p:cNvSpPr>
                <a:spLocks noRot="1" noChangeAspect="1" noMove="1" noResize="1" noEditPoints="1" noAdjustHandles="1" noChangeArrowheads="1" noChangeShapeType="1" noTextEdit="1"/>
              </p:cNvSpPr>
              <p:nvPr/>
            </p:nvSpPr>
            <p:spPr>
              <a:xfrm>
                <a:off x="4965779" y="4467863"/>
                <a:ext cx="4069731" cy="768085"/>
              </a:xfrm>
              <a:prstGeom prst="roundRect">
                <a:avLst/>
              </a:prstGeom>
              <a:blipFill>
                <a:blip r:embed="rId5"/>
                <a:stretch>
                  <a:fillRect l="-1343"/>
                </a:stretch>
              </a:blipFill>
              <a:ln w="15875">
                <a:solidFill>
                  <a:schemeClr val="accent1"/>
                </a:solidFill>
              </a:ln>
            </p:spPr>
            <p:txBody>
              <a:bodyPr/>
              <a:lstStyle/>
              <a:p>
                <a:r>
                  <a:rPr lang="en-AU">
                    <a:noFill/>
                  </a:rPr>
                  <a:t> </a:t>
                </a:r>
              </a:p>
            </p:txBody>
          </p:sp>
        </mc:Fallback>
      </mc:AlternateContent>
    </p:spTree>
    <p:extLst>
      <p:ext uri="{BB962C8B-B14F-4D97-AF65-F5344CB8AC3E}">
        <p14:creationId xmlns:p14="http://schemas.microsoft.com/office/powerpoint/2010/main" val="2930170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58417" y="1238010"/>
                <a:ext cx="11675165" cy="4751051"/>
              </a:xfrm>
            </p:spPr>
            <p:txBody>
              <a:bodyPr>
                <a:normAutofit/>
              </a:bodyPr>
              <a:lstStyle/>
              <a:p>
                <a:r>
                  <a:rPr lang="en-US" sz="2400" dirty="0"/>
                  <a:t>Bob has </a:t>
                </a:r>
                <a14:m>
                  <m:oMath xmlns:m="http://schemas.openxmlformats.org/officeDocument/2006/math">
                    <m:sSub>
                      <m:sSub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1 </m:t>
                        </m:r>
                      </m:sub>
                    </m:sSub>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:3</m:t>
                    </m:r>
                  </m:oMath>
                </a14:m>
                <a:r>
                  <a:rPr lang="en-US" sz="2400" dirty="0"/>
                  <a:t>, </a:t>
                </a:r>
                <a14:m>
                  <m:oMath xmlns:m="http://schemas.openxmlformats.org/officeDocument/2006/math">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2</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sub>
                    </m:sSub>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:8</m:t>
                    </m:r>
                  </m:oMath>
                </a14:m>
                <a:endParaRPr lang="en-US" sz="2400" dirty="0"/>
              </a:p>
              <a:p>
                <a:pPr lvl="1"/>
                <a14:m>
                  <m:oMath xmlns:m="http://schemas.openxmlformats.org/officeDocument/2006/math">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12</m:t>
                        </m:r>
                      </m:sub>
                    </m:sSub>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1 </m:t>
                        </m:r>
                      </m:sub>
                    </m:sSub>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2</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24</m:t>
                    </m:r>
                  </m:oMath>
                </a14:m>
                <a:endParaRPr lang="en-US" sz="2400" dirty="0"/>
              </a:p>
              <a:p>
                <a:pPr lvl="1"/>
                <a:endParaRPr lang="en-US" sz="2400" dirty="0"/>
              </a:p>
              <a:p>
                <a:pPr lvl="1"/>
                <a14:m>
                  <m:oMath xmlns:m="http://schemas.openxmlformats.org/officeDocument/2006/math">
                    <m:sSub>
                      <m:sSub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𝑐</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sSubSup>
                      <m:sSubSup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m:t>
                        </m:r>
                      </m:sub>
                      <m:sup>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sup>
                    </m:sSubSup>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𝑛</m:t>
                    </m:r>
                  </m:oMath>
                </a14:m>
                <a:r>
                  <a:rPr lang="en-AU" sz="24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lang="en-AU" sz="2400" i="1">
                        <a:effectLst/>
                        <a:latin typeface="Cambria Math" panose="02040503050406030204" pitchFamily="18" charset="0"/>
                      </a:rPr>
                      <m:t>=</m:t>
                    </m:r>
                    <m:sSup>
                      <m:sSup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400" i="1">
                            <a:effectLst/>
                            <a:latin typeface="Cambria Math" panose="02040503050406030204" pitchFamily="18" charset="0"/>
                            <a:ea typeface="DengXian" panose="02010600030101010101" pitchFamily="2" charset="-122"/>
                            <a:cs typeface="Times New Roman" panose="02020603050405020304" pitchFamily="18" charset="0"/>
                          </a:rPr>
                          <m:t>3</m:t>
                        </m:r>
                      </m:e>
                      <m:sup>
                        <m:r>
                          <a:rPr lang="en-AU" sz="2400" i="1">
                            <a:effectLst/>
                            <a:latin typeface="Cambria Math" panose="02040503050406030204" pitchFamily="18" charset="0"/>
                            <a:ea typeface="DengXian" panose="02010600030101010101" pitchFamily="2" charset="-122"/>
                            <a:cs typeface="Times New Roman" panose="02020603050405020304" pitchFamily="18" charset="0"/>
                          </a:rPr>
                          <m:t>13</m:t>
                        </m:r>
                      </m:sup>
                    </m:sSup>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rPr>
                      <m:t>𝑚𝑜𝑑</m:t>
                    </m:r>
                    <m:r>
                      <a:rPr lang="en-AU" sz="2400" i="1">
                        <a:effectLst/>
                        <a:latin typeface="Cambria Math" panose="02040503050406030204" pitchFamily="18" charset="0"/>
                      </a:rPr>
                      <m:t> </m:t>
                    </m:r>
                    <m:r>
                      <a:rPr lang="en-AU" sz="2400" b="0" i="0" smtClean="0">
                        <a:effectLst/>
                        <a:latin typeface="Cambria Math" panose="02040503050406030204" pitchFamily="18" charset="0"/>
                      </a:rPr>
                      <m:t>55=38</m:t>
                    </m:r>
                  </m:oMath>
                </a14:m>
                <a:endParaRPr lang="en-AU" sz="2400" dirty="0">
                  <a:effectLst/>
                  <a:latin typeface="Calibri" panose="020F0502020204030204" pitchFamily="34" charset="0"/>
                  <a:ea typeface="DengXian" panose="02010600030101010101" pitchFamily="2" charset="-122"/>
                  <a:cs typeface="Times New Roman" panose="02020603050405020304" pitchFamily="18" charset="0"/>
                </a:endParaRPr>
              </a:p>
              <a:p>
                <a:pPr lvl="1"/>
                <a14:m>
                  <m:oMath xmlns:m="http://schemas.openxmlformats.org/officeDocument/2006/math">
                    <m:sSub>
                      <m:sSub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𝑐</m:t>
                        </m:r>
                      </m:e>
                      <m:sub>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2</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sSubSup>
                      <m:sSubSup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2</m:t>
                        </m:r>
                      </m:sub>
                      <m:sup>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sup>
                    </m:sSubSup>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𝑛</m:t>
                    </m:r>
                  </m:oMath>
                </a14:m>
                <a:r>
                  <a:rPr lang="en-AU" sz="24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lang="en-AU" sz="2400" i="1">
                        <a:effectLst/>
                        <a:latin typeface="Cambria Math" panose="02040503050406030204" pitchFamily="18" charset="0"/>
                      </a:rPr>
                      <m:t>=</m:t>
                    </m:r>
                    <m:sSup>
                      <m:sSup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8</m:t>
                        </m:r>
                      </m:e>
                      <m:sup>
                        <m:r>
                          <a:rPr lang="en-AU" sz="2400" i="1">
                            <a:effectLst/>
                            <a:latin typeface="Cambria Math" panose="02040503050406030204" pitchFamily="18" charset="0"/>
                            <a:ea typeface="DengXian" panose="02010600030101010101" pitchFamily="2" charset="-122"/>
                            <a:cs typeface="Times New Roman" panose="02020603050405020304" pitchFamily="18" charset="0"/>
                          </a:rPr>
                          <m:t>13</m:t>
                        </m:r>
                      </m:sup>
                    </m:sSup>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rPr>
                      <m:t>𝑚𝑜𝑑</m:t>
                    </m:r>
                    <m:r>
                      <a:rPr lang="en-AU" sz="2400" i="1">
                        <a:effectLst/>
                        <a:latin typeface="Cambria Math" panose="02040503050406030204" pitchFamily="18" charset="0"/>
                      </a:rPr>
                      <m:t> </m:t>
                    </m:r>
                    <m:r>
                      <a:rPr lang="en-AU" sz="2400" b="0" i="0" smtClean="0">
                        <a:effectLst/>
                        <a:latin typeface="Cambria Math" panose="02040503050406030204" pitchFamily="18" charset="0"/>
                      </a:rPr>
                      <m:t>55=28</m:t>
                    </m:r>
                  </m:oMath>
                </a14:m>
                <a:endParaRPr lang="en-US" sz="2400" dirty="0"/>
              </a:p>
              <a:p>
                <a:pPr lvl="1"/>
                <a14:m>
                  <m:oMath xmlns:m="http://schemas.openxmlformats.org/officeDocument/2006/math">
                    <m:sSub>
                      <m:sSubPr>
                        <m:ctrlPr>
                          <a:rPr lang="en-AU" sz="2400" i="1">
                            <a:effectLst/>
                            <a:latin typeface="Cambria Math" panose="02040503050406030204" pitchFamily="18" charset="0"/>
                          </a:rPr>
                        </m:ctrlPr>
                      </m:sSubPr>
                      <m:e>
                        <m:r>
                          <a:rPr lang="en-AU" sz="2400" i="1">
                            <a:effectLst/>
                            <a:latin typeface="Cambria Math" panose="02040503050406030204" pitchFamily="18" charset="0"/>
                          </a:rPr>
                          <m:t>𝑐</m:t>
                        </m:r>
                      </m:e>
                      <m:sub>
                        <m:r>
                          <a:rPr lang="en-AU" sz="2400" b="0" i="1" smtClean="0">
                            <a:effectLst/>
                            <a:latin typeface="Cambria Math" panose="02040503050406030204" pitchFamily="18" charset="0"/>
                          </a:rPr>
                          <m:t>12</m:t>
                        </m:r>
                      </m:sub>
                    </m:sSub>
                    <m:r>
                      <a:rPr lang="en-AU" sz="2400" i="1">
                        <a:effectLst/>
                        <a:latin typeface="Cambria Math" panose="02040503050406030204" pitchFamily="18" charset="0"/>
                      </a:rPr>
                      <m:t>=</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𝑐</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𝑐</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2</m:t>
                        </m:r>
                      </m:sub>
                    </m:sSub>
                    <m:r>
                      <a:rPr lang="en-AU" sz="2400" b="0" i="1" smtClean="0">
                        <a:effectLst/>
                        <a:latin typeface="Cambria Math" panose="02040503050406030204" pitchFamily="18" charset="0"/>
                      </a:rPr>
                      <m:t>= </m:t>
                    </m:r>
                    <m:sSubSup>
                      <m:sSubSup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m:t>
                        </m:r>
                      </m:sub>
                      <m:sup>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sup>
                    </m:sSubSup>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𝑛</m:t>
                    </m:r>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 ∗</m:t>
                    </m:r>
                    <m:sSubSup>
                      <m:sSubSup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2</m:t>
                        </m:r>
                      </m:sub>
                      <m:sup>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sup>
                    </m:sSubSup>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𝑛</m:t>
                    </m:r>
                    <m:r>
                      <a:rPr lang="en-AU" sz="2400" b="0" i="0" smtClean="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AU" sz="2400" i="1">
                            <a:effectLst/>
                            <a:latin typeface="Cambria Math" panose="02040503050406030204" pitchFamily="18" charset="0"/>
                          </a:rPr>
                        </m:ctrlPr>
                      </m:sSupPr>
                      <m:e>
                        <m:d>
                          <m:dPr>
                            <m:ctrlPr>
                              <a:rPr lang="en-AU" sz="2400" i="1">
                                <a:effectLst/>
                                <a:latin typeface="Cambria Math" panose="02040503050406030204" pitchFamily="18" charset="0"/>
                              </a:rPr>
                            </m:ctrlPr>
                          </m:dPr>
                          <m:e>
                            <m:sSub>
                              <m:sSubPr>
                                <m:ctrlPr>
                                  <a:rPr lang="en-AU" sz="2400" i="1">
                                    <a:effectLst/>
                                    <a:latin typeface="Cambria Math" panose="02040503050406030204" pitchFamily="18" charset="0"/>
                                  </a:rPr>
                                </m:ctrlPr>
                              </m:sSubPr>
                              <m:e>
                                <m:r>
                                  <a:rPr lang="en-AU" sz="2400" i="1">
                                    <a:effectLst/>
                                    <a:latin typeface="Cambria Math" panose="02040503050406030204" pitchFamily="18" charset="0"/>
                                  </a:rPr>
                                  <m:t>𝑚</m:t>
                                </m:r>
                              </m:e>
                              <m:sub>
                                <m:r>
                                  <a:rPr lang="en-AU" sz="2400" i="1">
                                    <a:effectLst/>
                                    <a:latin typeface="Cambria Math" panose="02040503050406030204" pitchFamily="18" charset="0"/>
                                  </a:rPr>
                                  <m:t>1</m:t>
                                </m:r>
                              </m:sub>
                            </m:sSub>
                            <m:r>
                              <a:rPr lang="en-AU" sz="2400" i="1">
                                <a:effectLst/>
                                <a:latin typeface="Cambria Math" panose="02040503050406030204" pitchFamily="18" charset="0"/>
                              </a:rPr>
                              <m:t>∗ </m:t>
                            </m:r>
                            <m:sSub>
                              <m:sSubPr>
                                <m:ctrlPr>
                                  <a:rPr lang="en-AU" sz="2400" i="1">
                                    <a:effectLst/>
                                    <a:latin typeface="Cambria Math" panose="02040503050406030204" pitchFamily="18" charset="0"/>
                                  </a:rPr>
                                </m:ctrlPr>
                              </m:sSubPr>
                              <m:e>
                                <m:r>
                                  <a:rPr lang="en-AU" sz="2400" i="1">
                                    <a:effectLst/>
                                    <a:latin typeface="Cambria Math" panose="02040503050406030204" pitchFamily="18" charset="0"/>
                                  </a:rPr>
                                  <m:t>𝑚</m:t>
                                </m:r>
                              </m:e>
                              <m:sub>
                                <m:r>
                                  <a:rPr lang="en-AU" sz="2400" i="1">
                                    <a:effectLst/>
                                    <a:latin typeface="Cambria Math" panose="02040503050406030204" pitchFamily="18" charset="0"/>
                                  </a:rPr>
                                  <m:t>2</m:t>
                                </m:r>
                              </m:sub>
                            </m:sSub>
                          </m:e>
                        </m:d>
                      </m:e>
                      <m:sup>
                        <m:r>
                          <a:rPr lang="en-AU" sz="2400" i="1">
                            <a:effectLst/>
                            <a:latin typeface="Cambria Math" panose="02040503050406030204" pitchFamily="18" charset="0"/>
                          </a:rPr>
                          <m:t>𝑒</m:t>
                        </m:r>
                      </m:sup>
                    </m:sSup>
                    <m:r>
                      <a:rPr lang="en-AU" sz="2400" i="1">
                        <a:effectLst/>
                        <a:latin typeface="Cambria Math" panose="02040503050406030204" pitchFamily="18" charset="0"/>
                      </a:rPr>
                      <m:t> </m:t>
                    </m:r>
                    <m:r>
                      <a:rPr lang="en-AU" sz="2400" i="1">
                        <a:effectLst/>
                        <a:latin typeface="Cambria Math" panose="02040503050406030204" pitchFamily="18" charset="0"/>
                      </a:rPr>
                      <m:t>𝑚𝑜𝑑</m:t>
                    </m:r>
                    <m:r>
                      <a:rPr lang="en-AU" sz="2400" i="1">
                        <a:effectLst/>
                        <a:latin typeface="Cambria Math" panose="02040503050406030204" pitchFamily="18" charset="0"/>
                      </a:rPr>
                      <m:t> </m:t>
                    </m:r>
                    <m:r>
                      <a:rPr lang="en-AU" sz="2400" i="1">
                        <a:effectLst/>
                        <a:latin typeface="Cambria Math" panose="02040503050406030204" pitchFamily="18" charset="0"/>
                      </a:rPr>
                      <m:t>𝑛</m:t>
                    </m:r>
                    <m:r>
                      <a:rPr lang="en-AU" sz="2400" b="0" i="1" smtClean="0">
                        <a:effectLst/>
                        <a:latin typeface="Cambria Math" panose="02040503050406030204" pitchFamily="18" charset="0"/>
                      </a:rPr>
                      <m:t>=</m:t>
                    </m:r>
                    <m:sSup>
                      <m:sSup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24</m:t>
                        </m:r>
                      </m:e>
                      <m:sup>
                        <m:r>
                          <a:rPr lang="en-AU" sz="2400" i="1">
                            <a:effectLst/>
                            <a:latin typeface="Cambria Math" panose="02040503050406030204" pitchFamily="18" charset="0"/>
                            <a:ea typeface="DengXian" panose="02010600030101010101" pitchFamily="2" charset="-122"/>
                            <a:cs typeface="Times New Roman" panose="02020603050405020304" pitchFamily="18" charset="0"/>
                          </a:rPr>
                          <m:t>13</m:t>
                        </m:r>
                      </m:sup>
                    </m:sSup>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 </m:t>
                    </m:r>
                    <m:r>
                      <a:rPr lang="en-AU" sz="2400" b="0" i="1" smtClean="0">
                        <a:effectLst/>
                        <a:latin typeface="Cambria Math" panose="02040503050406030204" pitchFamily="18" charset="0"/>
                      </a:rPr>
                      <m:t>𝑚𝑜𝑑</m:t>
                    </m:r>
                    <m:r>
                      <a:rPr lang="en-AU" sz="2400" b="0" i="1" smtClean="0">
                        <a:effectLst/>
                        <a:latin typeface="Cambria Math" panose="02040503050406030204" pitchFamily="18" charset="0"/>
                      </a:rPr>
                      <m:t> 55=19</m:t>
                    </m:r>
                  </m:oMath>
                </a14:m>
                <a:endParaRPr lang="en-US" sz="2400" dirty="0"/>
              </a:p>
              <a:p>
                <a:pPr marL="450000" lvl="1" indent="0">
                  <a:buNone/>
                </a:pPr>
                <a:r>
                  <a:rPr lang="en-US" sz="2400" dirty="0"/>
                  <a:t>															</a:t>
                </a:r>
              </a:p>
              <a:p>
                <a:pPr lvl="1"/>
                <a14:m>
                  <m:oMath xmlns:m="http://schemas.openxmlformats.org/officeDocument/2006/math">
                    <m:sSup>
                      <m:sSup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19</m:t>
                        </m:r>
                      </m:e>
                      <m:sup>
                        <m:r>
                          <a:rPr lang="en-AU" sz="2400" i="1">
                            <a:effectLst/>
                            <a:latin typeface="Cambria Math" panose="02040503050406030204" pitchFamily="18" charset="0"/>
                            <a:ea typeface="DengXian" panose="02010600030101010101" pitchFamily="2" charset="-122"/>
                            <a:cs typeface="Times New Roman" panose="02020603050405020304" pitchFamily="18" charset="0"/>
                          </a:rPr>
                          <m:t>3</m:t>
                        </m:r>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7</m:t>
                        </m:r>
                      </m:sup>
                    </m:sSup>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55=24</m:t>
                    </m:r>
                  </m:oMath>
                </a14:m>
                <a:endParaRPr lang="en-US" sz="24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58417" y="1238010"/>
                <a:ext cx="11675165" cy="4751051"/>
              </a:xfrm>
              <a:blipFill>
                <a:blip r:embed="rId3"/>
                <a:stretch>
                  <a:fillRect/>
                </a:stretch>
              </a:blipFill>
            </p:spPr>
            <p:txBody>
              <a:bodyPr/>
              <a:lstStyle/>
              <a:p>
                <a:r>
                  <a:rPr lang="en-AU">
                    <a:noFill/>
                  </a:rPr>
                  <a:t> </a:t>
                </a:r>
              </a:p>
            </p:txBody>
          </p:sp>
        </mc:Fallback>
      </mc:AlternateContent>
      <p:sp>
        <p:nvSpPr>
          <p:cNvPr id="4" name="Title 3"/>
          <p:cNvSpPr>
            <a:spLocks noGrp="1"/>
          </p:cNvSpPr>
          <p:nvPr>
            <p:ph type="title"/>
          </p:nvPr>
        </p:nvSpPr>
        <p:spPr>
          <a:xfrm>
            <a:off x="1103446" y="50065"/>
            <a:ext cx="10353762" cy="995250"/>
          </a:xfrm>
        </p:spPr>
        <p:txBody>
          <a:bodyPr>
            <a:normAutofit/>
          </a:bodyPr>
          <a:lstStyle/>
          <a:p>
            <a:r>
              <a:rPr lang="en-AU" sz="3600" dirty="0"/>
              <a:t>RSA: Homomorphic Multiplication</a:t>
            </a:r>
          </a:p>
        </p:txBody>
      </p:sp>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5129D2A1-06C6-4A6E-97BB-22FD3C951CEE}"/>
                  </a:ext>
                </a:extLst>
              </p:cNvPr>
              <p:cNvSpPr/>
              <p:nvPr/>
            </p:nvSpPr>
            <p:spPr>
              <a:xfrm>
                <a:off x="4965781" y="1238010"/>
                <a:ext cx="4069732" cy="768085"/>
              </a:xfrm>
              <a:prstGeom prst="roundRect">
                <a:avLst/>
              </a:prstGeom>
              <a:noFill/>
              <a:ln w="15875">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r>
                  <a:rPr lang="en-AU" sz="2400" b="1" dirty="0"/>
                  <a:t>Public Key = {</a:t>
                </a:r>
                <a14:m>
                  <m:oMath xmlns:m="http://schemas.openxmlformats.org/officeDocument/2006/math">
                    <m:r>
                      <a:rPr lang="en-AU" sz="2400" b="0" i="1" smtClean="0">
                        <a:latin typeface="Cambria Math" panose="02040503050406030204" pitchFamily="18" charset="0"/>
                        <a:ea typeface="DengXian" panose="02010600030101010101" pitchFamily="2" charset="-122"/>
                        <a:cs typeface="Times New Roman" panose="02020603050405020304" pitchFamily="18" charset="0"/>
                      </a:rPr>
                      <m:t>𝑒</m:t>
                    </m:r>
                  </m:oMath>
                </a14:m>
                <a:r>
                  <a:rPr lang="en-AU" sz="2400" dirty="0"/>
                  <a:t>, </a:t>
                </a:r>
                <a14:m>
                  <m:oMath xmlns:m="http://schemas.openxmlformats.org/officeDocument/2006/math">
                    <m:r>
                      <a:rPr lang="en-AU" sz="2400" b="0" i="1" smtClean="0">
                        <a:effectLst/>
                        <a:latin typeface="Cambria Math" panose="02040503050406030204" pitchFamily="18" charset="0"/>
                      </a:rPr>
                      <m:t>𝑛</m:t>
                    </m:r>
                  </m:oMath>
                </a14:m>
                <a:r>
                  <a:rPr lang="en-AU" sz="2400" b="1" dirty="0"/>
                  <a:t>} = {</a:t>
                </a:r>
                <a14:m>
                  <m:oMath xmlns:m="http://schemas.openxmlformats.org/officeDocument/2006/math">
                    <m:r>
                      <a:rPr lang="en-AU" sz="2400" b="0" i="0" smtClean="0">
                        <a:latin typeface="Cambria Math" panose="02040503050406030204" pitchFamily="18" charset="0"/>
                      </a:rPr>
                      <m:t>13</m:t>
                    </m:r>
                  </m:oMath>
                </a14:m>
                <a:r>
                  <a:rPr lang="en-AU" sz="2400" dirty="0"/>
                  <a:t>, </a:t>
                </a:r>
                <a14:m>
                  <m:oMath xmlns:m="http://schemas.openxmlformats.org/officeDocument/2006/math">
                    <m:r>
                      <a:rPr lang="en-AU" sz="2400" b="0" i="1" dirty="0">
                        <a:latin typeface="Cambria Math" panose="02040503050406030204" pitchFamily="18" charset="0"/>
                      </a:rPr>
                      <m:t>5</m:t>
                    </m:r>
                    <m:r>
                      <a:rPr lang="en-AU" sz="2400" b="0" i="0" dirty="0" smtClean="0">
                        <a:latin typeface="Cambria Math" panose="02040503050406030204" pitchFamily="18" charset="0"/>
                      </a:rPr>
                      <m:t>5</m:t>
                    </m:r>
                  </m:oMath>
                </a14:m>
                <a:r>
                  <a:rPr lang="en-AU" sz="2400" b="1" dirty="0"/>
                  <a:t>}</a:t>
                </a:r>
              </a:p>
            </p:txBody>
          </p:sp>
        </mc:Choice>
        <mc:Fallback xmlns="">
          <p:sp>
            <p:nvSpPr>
              <p:cNvPr id="7" name="Rounded Rectangle 6">
                <a:extLst>
                  <a:ext uri="{FF2B5EF4-FFF2-40B4-BE49-F238E27FC236}">
                    <a16:creationId xmlns:a16="http://schemas.microsoft.com/office/drawing/2014/main" id="{5129D2A1-06C6-4A6E-97BB-22FD3C951CEE}"/>
                  </a:ext>
                </a:extLst>
              </p:cNvPr>
              <p:cNvSpPr>
                <a:spLocks noRot="1" noChangeAspect="1" noMove="1" noResize="1" noEditPoints="1" noAdjustHandles="1" noChangeArrowheads="1" noChangeShapeType="1" noTextEdit="1"/>
              </p:cNvSpPr>
              <p:nvPr/>
            </p:nvSpPr>
            <p:spPr>
              <a:xfrm>
                <a:off x="4965781" y="1238010"/>
                <a:ext cx="4069732" cy="768085"/>
              </a:xfrm>
              <a:prstGeom prst="roundRect">
                <a:avLst/>
              </a:prstGeom>
              <a:blipFill>
                <a:blip r:embed="rId4"/>
                <a:stretch>
                  <a:fillRect l="-1343" r="-1045"/>
                </a:stretch>
              </a:blipFill>
              <a:ln w="15875">
                <a:solidFill>
                  <a:schemeClr val="accent1"/>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AC30ED5F-AFD9-470D-B5DB-19AD0DA667E0}"/>
                  </a:ext>
                </a:extLst>
              </p:cNvPr>
              <p:cNvSpPr/>
              <p:nvPr/>
            </p:nvSpPr>
            <p:spPr>
              <a:xfrm>
                <a:off x="4965779" y="4467863"/>
                <a:ext cx="4069731" cy="768085"/>
              </a:xfrm>
              <a:prstGeom prst="roundRect">
                <a:avLst/>
              </a:prstGeom>
              <a:noFill/>
              <a:ln w="158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r>
                  <a:rPr lang="en-AU" sz="2400" b="1" dirty="0"/>
                  <a:t>Private Key = {</a:t>
                </a:r>
                <a14:m>
                  <m:oMath xmlns:m="http://schemas.openxmlformats.org/officeDocument/2006/math">
                    <m:r>
                      <a:rPr lang="en-AU" sz="2400" i="1" smtClean="0">
                        <a:latin typeface="Cambria Math" panose="02040503050406030204" pitchFamily="18" charset="0"/>
                        <a:ea typeface="DengXian" panose="02010600030101010101" pitchFamily="2" charset="-122"/>
                        <a:cs typeface="Times New Roman" panose="02020603050405020304" pitchFamily="18" charset="0"/>
                      </a:rPr>
                      <m:t>𝑑</m:t>
                    </m:r>
                  </m:oMath>
                </a14:m>
                <a:r>
                  <a:rPr lang="en-AU" sz="2400" b="1" dirty="0"/>
                  <a:t>} = {</a:t>
                </a:r>
                <a14:m>
                  <m:oMath xmlns:m="http://schemas.openxmlformats.org/officeDocument/2006/math">
                    <m:r>
                      <a:rPr lang="en-AU" sz="2400" b="0" i="1" smtClean="0">
                        <a:latin typeface="Cambria Math" panose="02040503050406030204" pitchFamily="18" charset="0"/>
                        <a:ea typeface="DengXian" panose="02010600030101010101" pitchFamily="2" charset="-122"/>
                        <a:cs typeface="Times New Roman" panose="02020603050405020304" pitchFamily="18" charset="0"/>
                      </a:rPr>
                      <m:t>37</m:t>
                    </m:r>
                  </m:oMath>
                </a14:m>
                <a:r>
                  <a:rPr lang="en-AU" sz="2400" b="1" dirty="0"/>
                  <a:t>}</a:t>
                </a:r>
              </a:p>
            </p:txBody>
          </p:sp>
        </mc:Choice>
        <mc:Fallback xmlns="">
          <p:sp>
            <p:nvSpPr>
              <p:cNvPr id="8" name="Rounded Rectangle 7">
                <a:extLst>
                  <a:ext uri="{FF2B5EF4-FFF2-40B4-BE49-F238E27FC236}">
                    <a16:creationId xmlns:a16="http://schemas.microsoft.com/office/drawing/2014/main" id="{AC30ED5F-AFD9-470D-B5DB-19AD0DA667E0}"/>
                  </a:ext>
                </a:extLst>
              </p:cNvPr>
              <p:cNvSpPr>
                <a:spLocks noRot="1" noChangeAspect="1" noMove="1" noResize="1" noEditPoints="1" noAdjustHandles="1" noChangeArrowheads="1" noChangeShapeType="1" noTextEdit="1"/>
              </p:cNvSpPr>
              <p:nvPr/>
            </p:nvSpPr>
            <p:spPr>
              <a:xfrm>
                <a:off x="4965779" y="4467863"/>
                <a:ext cx="4069731" cy="768085"/>
              </a:xfrm>
              <a:prstGeom prst="roundRect">
                <a:avLst/>
              </a:prstGeom>
              <a:blipFill>
                <a:blip r:embed="rId5"/>
                <a:stretch>
                  <a:fillRect l="-1343"/>
                </a:stretch>
              </a:blipFill>
              <a:ln w="15875">
                <a:solidFill>
                  <a:schemeClr val="accent1"/>
                </a:solidFill>
              </a:ln>
            </p:spPr>
            <p:txBody>
              <a:bodyPr/>
              <a:lstStyle/>
              <a:p>
                <a:r>
                  <a:rPr lang="en-AU">
                    <a:noFill/>
                  </a:rPr>
                  <a:t> </a:t>
                </a:r>
              </a:p>
            </p:txBody>
          </p:sp>
        </mc:Fallback>
      </mc:AlternateContent>
      <p:cxnSp>
        <p:nvCxnSpPr>
          <p:cNvPr id="6" name="Connector: Elbow 5">
            <a:extLst>
              <a:ext uri="{FF2B5EF4-FFF2-40B4-BE49-F238E27FC236}">
                <a16:creationId xmlns:a16="http://schemas.microsoft.com/office/drawing/2014/main" id="{01599027-4C35-47E5-9AA2-59A87EFEDE9F}"/>
              </a:ext>
            </a:extLst>
          </p:cNvPr>
          <p:cNvCxnSpPr>
            <a:cxnSpLocks/>
          </p:cNvCxnSpPr>
          <p:nvPr/>
        </p:nvCxnSpPr>
        <p:spPr>
          <a:xfrm rot="5400000" flipH="1" flipV="1">
            <a:off x="2211295" y="3594551"/>
            <a:ext cx="2949891" cy="170486"/>
          </a:xfrm>
          <a:prstGeom prst="bentConnector3">
            <a:avLst>
              <a:gd name="adj1" fmla="val -43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02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06419-9688-4E6E-91B3-405817B0A902}"/>
              </a:ext>
            </a:extLst>
          </p:cNvPr>
          <p:cNvSpPr>
            <a:spLocks noGrp="1"/>
          </p:cNvSpPr>
          <p:nvPr>
            <p:ph type="title"/>
          </p:nvPr>
        </p:nvSpPr>
        <p:spPr>
          <a:xfrm>
            <a:off x="1084490" y="21167"/>
            <a:ext cx="10353762" cy="966258"/>
          </a:xfrm>
        </p:spPr>
        <p:txBody>
          <a:bodyPr/>
          <a:lstStyle/>
          <a:p>
            <a:r>
              <a:rPr lang="en-AU" dirty="0"/>
              <a:t>What is Privacy</a:t>
            </a:r>
          </a:p>
        </p:txBody>
      </p:sp>
      <p:pic>
        <p:nvPicPr>
          <p:cNvPr id="1026" name="Picture 2" descr="Costco Undercuts Harvey Norman By Hundreds On CE – channelnews">
            <a:extLst>
              <a:ext uri="{FF2B5EF4-FFF2-40B4-BE49-F238E27FC236}">
                <a16:creationId xmlns:a16="http://schemas.microsoft.com/office/drawing/2014/main" id="{7617C8A3-5D1F-4DC5-84F0-A5726B259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223" y="1373444"/>
            <a:ext cx="2739333" cy="16352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The Most Quotable Sayings From Alice in Wonderland | Disney Quotes">
            <a:extLst>
              <a:ext uri="{FF2B5EF4-FFF2-40B4-BE49-F238E27FC236}">
                <a16:creationId xmlns:a16="http://schemas.microsoft.com/office/drawing/2014/main" id="{27AAF303-A3E3-4B42-8F2A-9AEF47C64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589599" y="3069778"/>
            <a:ext cx="1709691" cy="13711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44275B8-994E-4E79-9134-640576070D50}"/>
              </a:ext>
            </a:extLst>
          </p:cNvPr>
          <p:cNvSpPr txBox="1"/>
          <p:nvPr/>
        </p:nvSpPr>
        <p:spPr>
          <a:xfrm>
            <a:off x="3405613" y="1582784"/>
            <a:ext cx="4148667" cy="523220"/>
          </a:xfrm>
          <a:prstGeom prst="rect">
            <a:avLst/>
          </a:prstGeom>
          <a:noFill/>
        </p:spPr>
        <p:txBody>
          <a:bodyPr wrap="square">
            <a:spAutoFit/>
          </a:bodyPr>
          <a:lstStyle/>
          <a:p>
            <a:pPr algn="ctr"/>
            <a:r>
              <a:rPr lang="en-AU" sz="2800" dirty="0"/>
              <a:t>provide users’ data</a:t>
            </a:r>
            <a:endParaRPr lang="en-AU" dirty="0"/>
          </a:p>
        </p:txBody>
      </p:sp>
      <p:cxnSp>
        <p:nvCxnSpPr>
          <p:cNvPr id="6" name="Straight Arrow Connector 5">
            <a:extLst>
              <a:ext uri="{FF2B5EF4-FFF2-40B4-BE49-F238E27FC236}">
                <a16:creationId xmlns:a16="http://schemas.microsoft.com/office/drawing/2014/main" id="{529E1DAE-CF3B-4AD1-A355-19601B86335E}"/>
              </a:ext>
            </a:extLst>
          </p:cNvPr>
          <p:cNvCxnSpPr>
            <a:cxnSpLocks/>
          </p:cNvCxnSpPr>
          <p:nvPr/>
        </p:nvCxnSpPr>
        <p:spPr>
          <a:xfrm>
            <a:off x="3704532" y="2191803"/>
            <a:ext cx="367792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A2DEE5E-01BE-4DD0-B2F0-CBE2470D398F}"/>
              </a:ext>
            </a:extLst>
          </p:cNvPr>
          <p:cNvSpPr/>
          <p:nvPr/>
        </p:nvSpPr>
        <p:spPr>
          <a:xfrm>
            <a:off x="7192280" y="4181907"/>
            <a:ext cx="3677921" cy="968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t>e.g., her favourite items</a:t>
            </a:r>
          </a:p>
        </p:txBody>
      </p:sp>
      <p:sp>
        <p:nvSpPr>
          <p:cNvPr id="8" name="Rectangle 7">
            <a:extLst>
              <a:ext uri="{FF2B5EF4-FFF2-40B4-BE49-F238E27FC236}">
                <a16:creationId xmlns:a16="http://schemas.microsoft.com/office/drawing/2014/main" id="{BD2BA2E6-1E5B-4EDC-804A-97D8F5C0B4D9}"/>
              </a:ext>
            </a:extLst>
          </p:cNvPr>
          <p:cNvSpPr/>
          <p:nvPr/>
        </p:nvSpPr>
        <p:spPr>
          <a:xfrm>
            <a:off x="7554280" y="1434791"/>
            <a:ext cx="2537987" cy="15140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t>Model Training</a:t>
            </a:r>
          </a:p>
        </p:txBody>
      </p:sp>
      <p:sp>
        <p:nvSpPr>
          <p:cNvPr id="18" name="Rectangle 17">
            <a:extLst>
              <a:ext uri="{FF2B5EF4-FFF2-40B4-BE49-F238E27FC236}">
                <a16:creationId xmlns:a16="http://schemas.microsoft.com/office/drawing/2014/main" id="{CEE9925B-06A8-4D15-A9F8-B0871F57C8A4}"/>
              </a:ext>
            </a:extLst>
          </p:cNvPr>
          <p:cNvSpPr/>
          <p:nvPr/>
        </p:nvSpPr>
        <p:spPr>
          <a:xfrm>
            <a:off x="813224" y="3942904"/>
            <a:ext cx="2739333" cy="15140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t>Well-trained</a:t>
            </a:r>
          </a:p>
          <a:p>
            <a:pPr algn="ctr"/>
            <a:r>
              <a:rPr lang="en-AU" sz="2800" dirty="0"/>
              <a:t>Model</a:t>
            </a:r>
          </a:p>
        </p:txBody>
      </p:sp>
      <p:cxnSp>
        <p:nvCxnSpPr>
          <p:cNvPr id="19" name="Straight Arrow Connector 18">
            <a:extLst>
              <a:ext uri="{FF2B5EF4-FFF2-40B4-BE49-F238E27FC236}">
                <a16:creationId xmlns:a16="http://schemas.microsoft.com/office/drawing/2014/main" id="{78B4939F-BF56-4E49-AD7A-F52BC0847350}"/>
              </a:ext>
            </a:extLst>
          </p:cNvPr>
          <p:cNvCxnSpPr>
            <a:cxnSpLocks/>
          </p:cNvCxnSpPr>
          <p:nvPr/>
        </p:nvCxnSpPr>
        <p:spPr>
          <a:xfrm>
            <a:off x="3704532" y="4699916"/>
            <a:ext cx="367792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953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14641" y="48867"/>
            <a:ext cx="5962718" cy="715065"/>
          </a:xfrm>
        </p:spPr>
        <p:txBody>
          <a:bodyPr/>
          <a:lstStyle/>
          <a:p>
            <a:r>
              <a:rPr lang="en-AU" sz="3733" dirty="0" err="1"/>
              <a:t>Paillier</a:t>
            </a:r>
            <a:endParaRPr lang="en-AU" sz="3733"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E39FD5-37A8-4348-8381-91D726EF0830}"/>
                  </a:ext>
                </a:extLst>
              </p:cNvPr>
              <p:cNvSpPr>
                <a:spLocks noGrp="1"/>
              </p:cNvSpPr>
              <p:nvPr>
                <p:ph idx="1"/>
              </p:nvPr>
            </p:nvSpPr>
            <p:spPr>
              <a:xfrm>
                <a:off x="554067" y="558801"/>
                <a:ext cx="10869242" cy="4279899"/>
              </a:xfrm>
            </p:spPr>
            <p:txBody>
              <a:bodyPr>
                <a:normAutofit fontScale="25000" lnSpcReduction="20000"/>
              </a:bodyPr>
              <a:lstStyle/>
              <a:p>
                <a:r>
                  <a:rPr lang="en-AU" sz="8000" dirty="0"/>
                  <a:t>Key</a:t>
                </a:r>
                <a:r>
                  <a:rPr lang="zh-CN" altLang="en-US" sz="8000" dirty="0"/>
                  <a:t> </a:t>
                </a:r>
                <a:r>
                  <a:rPr lang="en-AU" altLang="zh-CN" sz="8000" dirty="0"/>
                  <a:t>Generation</a:t>
                </a:r>
                <a:r>
                  <a:rPr lang="en-AU" sz="8000" dirty="0"/>
                  <a:t>:</a:t>
                </a:r>
              </a:p>
              <a:p>
                <a:pPr marL="450000" lvl="1" indent="0">
                  <a:buNone/>
                </a:pPr>
                <a:r>
                  <a:rPr lang="en-AU" sz="8000" dirty="0">
                    <a:effectLst/>
                    <a:ea typeface="DengXian" panose="02010600030101010101" pitchFamily="2" charset="-122"/>
                    <a:cs typeface="Times New Roman" panose="02020603050405020304" pitchFamily="18" charset="0"/>
                  </a:rPr>
                  <a:t>1. Select two large prime numbers </a:t>
                </a:r>
                <a14:m>
                  <m:oMath xmlns:m="http://schemas.openxmlformats.org/officeDocument/2006/math">
                    <m:r>
                      <a:rPr lang="en-AU" sz="8000" i="1">
                        <a:effectLst/>
                        <a:latin typeface="Cambria Math" panose="02040503050406030204" pitchFamily="18" charset="0"/>
                        <a:ea typeface="DengXian" panose="02010600030101010101" pitchFamily="2" charset="-122"/>
                        <a:cs typeface="Times New Roman" panose="02020603050405020304" pitchFamily="18" charset="0"/>
                      </a:rPr>
                      <m:t>𝑝</m:t>
                    </m:r>
                  </m:oMath>
                </a14:m>
                <a:r>
                  <a:rPr lang="en-AU" sz="8000" dirty="0">
                    <a:effectLst/>
                    <a:latin typeface="Calibri" panose="020F0502020204030204" pitchFamily="34" charset="0"/>
                    <a:ea typeface="DengXian" panose="02010600030101010101" pitchFamily="2" charset="-122"/>
                    <a:cs typeface="Times New Roman" panose="02020603050405020304" pitchFamily="18" charset="0"/>
                  </a:rPr>
                  <a:t> </a:t>
                </a:r>
                <a:r>
                  <a:rPr lang="en-AU" sz="8000" dirty="0"/>
                  <a:t>and</a:t>
                </a:r>
                <a:r>
                  <a:rPr lang="en-AU" sz="80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lang="en-AU" sz="8000" i="1">
                        <a:effectLst/>
                        <a:latin typeface="Cambria Math" panose="02040503050406030204" pitchFamily="18" charset="0"/>
                      </a:rPr>
                      <m:t>𝑞</m:t>
                    </m:r>
                  </m:oMath>
                </a14:m>
                <a:r>
                  <a:rPr lang="en-US" sz="8000" dirty="0"/>
                  <a:t> </a:t>
                </a:r>
                <a:r>
                  <a:rPr lang="en-AU" sz="8000" dirty="0">
                    <a:effectLst/>
                    <a:ea typeface="DengXian" panose="02010600030101010101" pitchFamily="2" charset="-122"/>
                    <a:cs typeface="Times New Roman" panose="02020603050405020304" pitchFamily="18" charset="0"/>
                  </a:rPr>
                  <a:t>(</a:t>
                </a:r>
                <a14:m>
                  <m:oMath xmlns:m="http://schemas.openxmlformats.org/officeDocument/2006/math">
                    <m:r>
                      <a:rPr lang="en-AU" sz="8000" i="1">
                        <a:effectLst/>
                        <a:latin typeface="Cambria Math" panose="02040503050406030204" pitchFamily="18" charset="0"/>
                      </a:rPr>
                      <m:t>𝑝</m:t>
                    </m:r>
                    <m:r>
                      <a:rPr lang="en-AU" sz="8000" i="1">
                        <a:effectLst/>
                        <a:latin typeface="Cambria Math" panose="02040503050406030204" pitchFamily="18" charset="0"/>
                      </a:rPr>
                      <m:t>≠</m:t>
                    </m:r>
                    <m:r>
                      <a:rPr lang="en-AU" sz="8000" i="1">
                        <a:effectLst/>
                        <a:latin typeface="Cambria Math" panose="02040503050406030204" pitchFamily="18" charset="0"/>
                      </a:rPr>
                      <m:t>𝑞</m:t>
                    </m:r>
                  </m:oMath>
                </a14:m>
                <a:r>
                  <a:rPr lang="en-AU" sz="8000" dirty="0">
                    <a:effectLst/>
                    <a:ea typeface="DengXian" panose="02010600030101010101" pitchFamily="2" charset="-122"/>
                    <a:cs typeface="Times New Roman" panose="02020603050405020304" pitchFamily="18" charset="0"/>
                  </a:rPr>
                  <a:t>), define:</a:t>
                </a:r>
              </a:p>
              <a:p>
                <a:pPr marL="450000" lvl="1" indent="0">
                  <a:buNone/>
                </a:pPr>
                <a:r>
                  <a:rPr lang="en-AU" sz="8000" dirty="0">
                    <a:effectLst/>
                  </a:rPr>
                  <a:t>								      </a:t>
                </a:r>
                <a14:m>
                  <m:oMath xmlns:m="http://schemas.openxmlformats.org/officeDocument/2006/math">
                    <m:r>
                      <a:rPr lang="en-AU" sz="8000" i="1" smtClean="0">
                        <a:effectLst/>
                        <a:latin typeface="Cambria Math" panose="02040503050406030204" pitchFamily="18" charset="0"/>
                      </a:rPr>
                      <m:t>𝑛</m:t>
                    </m:r>
                    <m:r>
                      <a:rPr lang="en-AU" sz="8000" i="1" smtClean="0">
                        <a:effectLst/>
                        <a:latin typeface="Cambria Math" panose="02040503050406030204" pitchFamily="18" charset="0"/>
                      </a:rPr>
                      <m:t>=</m:t>
                    </m:r>
                    <m:r>
                      <a:rPr lang="en-AU" sz="8000" i="1" smtClean="0">
                        <a:effectLst/>
                        <a:latin typeface="Cambria Math" panose="02040503050406030204" pitchFamily="18" charset="0"/>
                      </a:rPr>
                      <m:t>𝑝</m:t>
                    </m:r>
                    <m:r>
                      <a:rPr lang="en-AU" sz="8000" i="1" smtClean="0">
                        <a:effectLst/>
                        <a:latin typeface="Cambria Math" panose="02040503050406030204" pitchFamily="18" charset="0"/>
                      </a:rPr>
                      <m:t>∗ </m:t>
                    </m:r>
                    <m:r>
                      <a:rPr lang="en-AU" sz="8000" i="1" smtClean="0">
                        <a:effectLst/>
                        <a:latin typeface="Cambria Math" panose="02040503050406030204" pitchFamily="18" charset="0"/>
                      </a:rPr>
                      <m:t>𝑞</m:t>
                    </m:r>
                  </m:oMath>
                </a14:m>
                <a:endParaRPr lang="en-AU" sz="8000" dirty="0">
                  <a:effectLst/>
                  <a:latin typeface="Calibri" panose="020F0502020204030204" pitchFamily="34" charset="0"/>
                  <a:ea typeface="DengXian" panose="02010600030101010101" pitchFamily="2" charset="-122"/>
                  <a:cs typeface="Times New Roman" panose="02020603050405020304" pitchFamily="18" charset="0"/>
                </a:endParaRPr>
              </a:p>
              <a:p>
                <a:pPr marL="36900" indent="0">
                  <a:buNone/>
                </a:pPr>
                <a14:m>
                  <m:oMathPara xmlns:m="http://schemas.openxmlformats.org/officeDocument/2006/math">
                    <m:oMathParaPr>
                      <m:jc m:val="centerGroup"/>
                    </m:oMathParaPr>
                    <m:oMath xmlns:m="http://schemas.openxmlformats.org/officeDocument/2006/math">
                      <m:r>
                        <a:rPr lang="en-AU" sz="8000" i="1">
                          <a:effectLst/>
                          <a:latin typeface="Cambria Math" panose="02040503050406030204" pitchFamily="18" charset="0"/>
                        </a:rPr>
                        <m:t>𝜆</m:t>
                      </m:r>
                      <m:r>
                        <a:rPr lang="en-AU" sz="8000" i="1">
                          <a:effectLst/>
                          <a:latin typeface="Cambria Math" panose="02040503050406030204" pitchFamily="18" charset="0"/>
                        </a:rPr>
                        <m:t>=</m:t>
                      </m:r>
                      <m:r>
                        <a:rPr lang="en-AU" sz="8000" i="1">
                          <a:effectLst/>
                          <a:latin typeface="Cambria Math" panose="02040503050406030204" pitchFamily="18" charset="0"/>
                        </a:rPr>
                        <m:t>𝑙𝑐𝑚</m:t>
                      </m:r>
                      <m:r>
                        <a:rPr lang="en-AU" sz="8000" i="1">
                          <a:effectLst/>
                          <a:latin typeface="Cambria Math" panose="02040503050406030204" pitchFamily="18" charset="0"/>
                        </a:rPr>
                        <m:t>(</m:t>
                      </m:r>
                      <m:r>
                        <a:rPr lang="en-AU" sz="8000" i="1">
                          <a:effectLst/>
                          <a:latin typeface="Cambria Math" panose="02040503050406030204" pitchFamily="18" charset="0"/>
                        </a:rPr>
                        <m:t>𝑝</m:t>
                      </m:r>
                      <m:r>
                        <a:rPr lang="en-AU" sz="8000" i="1">
                          <a:effectLst/>
                          <a:latin typeface="Cambria Math" panose="02040503050406030204" pitchFamily="18" charset="0"/>
                        </a:rPr>
                        <m:t>−1, </m:t>
                      </m:r>
                      <m:r>
                        <a:rPr lang="en-AU" sz="8000" i="1">
                          <a:effectLst/>
                          <a:latin typeface="Cambria Math" panose="02040503050406030204" pitchFamily="18" charset="0"/>
                        </a:rPr>
                        <m:t>𝑞</m:t>
                      </m:r>
                      <m:r>
                        <a:rPr lang="en-AU" sz="8000" i="1">
                          <a:effectLst/>
                          <a:latin typeface="Cambria Math" panose="02040503050406030204" pitchFamily="18" charset="0"/>
                        </a:rPr>
                        <m:t>−1)</m:t>
                      </m:r>
                    </m:oMath>
                  </m:oMathPara>
                </a14:m>
                <a:endParaRPr lang="en-AU" sz="8000" dirty="0">
                  <a:effectLst/>
                </a:endParaRPr>
              </a:p>
              <a:p>
                <a:pPr marL="36900" indent="0">
                  <a:buNone/>
                </a:pPr>
                <a:r>
                  <a:rPr lang="en-AU" sz="8000" dirty="0">
                    <a:effectLst/>
                  </a:rPr>
                  <a:t>where </a:t>
                </a:r>
                <a14:m>
                  <m:oMath xmlns:m="http://schemas.openxmlformats.org/officeDocument/2006/math">
                    <m:r>
                      <a:rPr lang="en-AU" sz="8000" i="1" smtClean="0">
                        <a:effectLst/>
                        <a:latin typeface="Cambria Math" panose="02040503050406030204" pitchFamily="18" charset="0"/>
                      </a:rPr>
                      <m:t>𝑙𝑐𝑚</m:t>
                    </m:r>
                  </m:oMath>
                </a14:m>
                <a:r>
                  <a:rPr lang="en-AU" sz="8000" dirty="0">
                    <a:effectLst/>
                  </a:rPr>
                  <a:t> refers to </a:t>
                </a:r>
                <a:r>
                  <a:rPr lang="en-AU" sz="8000" dirty="0">
                    <a:solidFill>
                      <a:srgbClr val="E8EAED"/>
                    </a:solidFill>
                    <a:effectLst/>
                  </a:rPr>
                  <a:t>l</a:t>
                </a:r>
                <a:r>
                  <a:rPr lang="en-AU" sz="8000" b="0" i="0" dirty="0">
                    <a:solidFill>
                      <a:srgbClr val="E8EAED"/>
                    </a:solidFill>
                    <a:effectLst/>
                  </a:rPr>
                  <a:t>east common multiple. </a:t>
                </a:r>
                <a:r>
                  <a:rPr lang="en-US" sz="8000" b="0" i="0" dirty="0">
                    <a:solidFill>
                      <a:srgbClr val="E8EAED"/>
                    </a:solidFill>
                    <a:effectLst/>
                  </a:rPr>
                  <a:t>The least common multiple of two numbers is the smallest number that is a multiple of both of them, e.g., the </a:t>
                </a:r>
                <a14:m>
                  <m:oMath xmlns:m="http://schemas.openxmlformats.org/officeDocument/2006/math">
                    <m:r>
                      <a:rPr lang="en-AU" sz="8000" i="1">
                        <a:effectLst/>
                        <a:latin typeface="Cambria Math" panose="02040503050406030204" pitchFamily="18" charset="0"/>
                      </a:rPr>
                      <m:t>𝑙𝑐𝑚</m:t>
                    </m:r>
                  </m:oMath>
                </a14:m>
                <a:r>
                  <a:rPr lang="en-US" sz="8000" b="0" i="0" dirty="0">
                    <a:solidFill>
                      <a:srgbClr val="E8EAED"/>
                    </a:solidFill>
                    <a:effectLst/>
                  </a:rPr>
                  <a:t> of </a:t>
                </a:r>
                <a:r>
                  <a:rPr lang="en-US" sz="8000" b="0" i="0" dirty="0">
                    <a:solidFill>
                      <a:srgbClr val="E8EAED"/>
                    </a:solidFill>
                    <a:effectLst/>
                    <a:latin typeface="Arial" panose="020B0604020202020204" pitchFamily="34" charset="0"/>
                    <a:cs typeface="Arial" panose="020B0604020202020204" pitchFamily="34" charset="0"/>
                  </a:rPr>
                  <a:t>12</a:t>
                </a:r>
                <a:r>
                  <a:rPr lang="en-US" sz="8000" b="0" i="0" dirty="0">
                    <a:solidFill>
                      <a:srgbClr val="E8EAED"/>
                    </a:solidFill>
                    <a:effectLst/>
                  </a:rPr>
                  <a:t> and </a:t>
                </a:r>
                <a:r>
                  <a:rPr lang="en-US" sz="8000" b="0" i="0" dirty="0">
                    <a:solidFill>
                      <a:srgbClr val="E8EAED"/>
                    </a:solidFill>
                    <a:effectLst/>
                    <a:latin typeface="Arial" panose="020B0604020202020204" pitchFamily="34" charset="0"/>
                    <a:cs typeface="Arial" panose="020B0604020202020204" pitchFamily="34" charset="0"/>
                  </a:rPr>
                  <a:t>18</a:t>
                </a:r>
                <a:r>
                  <a:rPr lang="en-US" sz="8000" b="0" i="0" dirty="0">
                    <a:solidFill>
                      <a:srgbClr val="E8EAED"/>
                    </a:solidFill>
                    <a:effectLst/>
                  </a:rPr>
                  <a:t> is </a:t>
                </a:r>
                <a:r>
                  <a:rPr lang="en-US" sz="8000" b="0" i="0" dirty="0">
                    <a:solidFill>
                      <a:srgbClr val="E8EAED"/>
                    </a:solidFill>
                    <a:effectLst/>
                    <a:latin typeface="Arial" panose="020B0604020202020204" pitchFamily="34" charset="0"/>
                    <a:cs typeface="Arial" panose="020B0604020202020204" pitchFamily="34" charset="0"/>
                  </a:rPr>
                  <a:t>36</a:t>
                </a:r>
                <a:r>
                  <a:rPr lang="en-US" sz="8000" b="0" i="0" dirty="0">
                    <a:solidFill>
                      <a:srgbClr val="E8EAED"/>
                    </a:solidFill>
                    <a:effectLst/>
                  </a:rPr>
                  <a:t>. </a:t>
                </a:r>
                <a:endParaRPr lang="en-AU" sz="8000" dirty="0">
                  <a:effectLst/>
                </a:endParaRPr>
              </a:p>
              <a:p>
                <a:pPr marL="450000" lvl="1" indent="0">
                  <a:buNone/>
                </a:pPr>
                <a:r>
                  <a:rPr lang="en-AU" sz="8000" dirty="0">
                    <a:effectLst/>
                    <a:ea typeface="DengXian" panose="02010600030101010101" pitchFamily="2" charset="-122"/>
                    <a:cs typeface="Times New Roman" panose="02020603050405020304" pitchFamily="18" charset="0"/>
                  </a:rPr>
                  <a:t>2. Select an integer</a:t>
                </a:r>
                <a:r>
                  <a:rPr lang="en-AU" sz="80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lang="en-AU" sz="8000" b="0" i="1" smtClean="0">
                        <a:effectLst/>
                        <a:latin typeface="Cambria Math" panose="02040503050406030204" pitchFamily="18" charset="0"/>
                      </a:rPr>
                      <m:t>𝑔</m:t>
                    </m:r>
                  </m:oMath>
                </a14:m>
                <a:r>
                  <a:rPr lang="en-AU" sz="8000" dirty="0">
                    <a:effectLst/>
                    <a:latin typeface="Calibri" panose="020F0502020204030204" pitchFamily="34" charset="0"/>
                    <a:ea typeface="DengXian" panose="02010600030101010101" pitchFamily="2" charset="-122"/>
                    <a:cs typeface="Times New Roman" panose="02020603050405020304" pitchFamily="18" charset="0"/>
                  </a:rPr>
                  <a:t>  </a:t>
                </a:r>
                <a:r>
                  <a:rPr lang="en-AU" sz="8000" dirty="0">
                    <a:effectLst/>
                    <a:ea typeface="DengXian" panose="02010600030101010101" pitchFamily="2" charset="-122"/>
                    <a:cs typeface="Times New Roman" panose="02020603050405020304" pitchFamily="18" charset="0"/>
                  </a:rPr>
                  <a:t>where </a:t>
                </a:r>
                <a14:m>
                  <m:oMath xmlns:m="http://schemas.openxmlformats.org/officeDocument/2006/math">
                    <m:r>
                      <a:rPr lang="en-AU" sz="8000" i="1">
                        <a:effectLst/>
                        <a:latin typeface="Cambria Math" panose="02040503050406030204" pitchFamily="18" charset="0"/>
                      </a:rPr>
                      <m:t>𝑔</m:t>
                    </m:r>
                    <m:r>
                      <a:rPr lang="en-AU" sz="8000" i="1">
                        <a:effectLst/>
                        <a:latin typeface="Cambria Math" panose="02040503050406030204" pitchFamily="18" charset="0"/>
                      </a:rPr>
                      <m:t> </m:t>
                    </m:r>
                    <m:r>
                      <a:rPr lang="en-AU" sz="8000" i="1">
                        <a:effectLst/>
                        <a:latin typeface="Cambria Math" panose="02040503050406030204" pitchFamily="18" charset="0"/>
                      </a:rPr>
                      <m:t>𝜖</m:t>
                    </m:r>
                    <m:r>
                      <a:rPr lang="en-AU" sz="8000" i="1">
                        <a:effectLst/>
                        <a:latin typeface="Cambria Math" panose="02040503050406030204" pitchFamily="18" charset="0"/>
                      </a:rPr>
                      <m:t> </m:t>
                    </m:r>
                    <m:sSubSup>
                      <m:sSubSupPr>
                        <m:ctrlPr>
                          <a:rPr lang="en-AU" sz="8000" i="1">
                            <a:effectLst/>
                            <a:latin typeface="Cambria Math" panose="02040503050406030204" pitchFamily="18" charset="0"/>
                          </a:rPr>
                        </m:ctrlPr>
                      </m:sSubSupPr>
                      <m:e>
                        <m:r>
                          <a:rPr lang="en-AU" sz="8000" i="1">
                            <a:effectLst/>
                            <a:latin typeface="Cambria Math" panose="02040503050406030204" pitchFamily="18" charset="0"/>
                          </a:rPr>
                          <m:t>𝑍</m:t>
                        </m:r>
                      </m:e>
                      <m:sub>
                        <m:sSup>
                          <m:sSupPr>
                            <m:ctrlPr>
                              <a:rPr lang="en-AU" sz="8000" i="1" smtClean="0">
                                <a:effectLst/>
                                <a:latin typeface="Cambria Math" panose="02040503050406030204" pitchFamily="18" charset="0"/>
                              </a:rPr>
                            </m:ctrlPr>
                          </m:sSupPr>
                          <m:e>
                            <m:r>
                              <a:rPr lang="en-AU" sz="8000" b="0" i="1" smtClean="0">
                                <a:effectLst/>
                                <a:latin typeface="Cambria Math" panose="02040503050406030204" pitchFamily="18" charset="0"/>
                              </a:rPr>
                              <m:t>𝑛</m:t>
                            </m:r>
                          </m:e>
                          <m:sup>
                            <m:r>
                              <a:rPr lang="en-AU" sz="8000" i="1">
                                <a:effectLst/>
                                <a:latin typeface="Cambria Math" panose="02040503050406030204" pitchFamily="18" charset="0"/>
                              </a:rPr>
                              <m:t>2</m:t>
                            </m:r>
                          </m:sup>
                        </m:sSup>
                      </m:sub>
                      <m:sup>
                        <m:r>
                          <a:rPr lang="en-AU" sz="8000" i="1">
                            <a:effectLst/>
                            <a:latin typeface="Cambria Math" panose="02040503050406030204" pitchFamily="18" charset="0"/>
                          </a:rPr>
                          <m:t>∗</m:t>
                        </m:r>
                      </m:sup>
                    </m:sSubSup>
                  </m:oMath>
                </a14:m>
                <a:r>
                  <a:rPr lang="en-AU" sz="8000" dirty="0">
                    <a:effectLst/>
                    <a:ea typeface="DengXian" panose="02010600030101010101" pitchFamily="2" charset="-122"/>
                    <a:cs typeface="Times New Roman" panose="02020603050405020304" pitchFamily="18" charset="0"/>
                  </a:rPr>
                  <a:t> , </a:t>
                </a:r>
                <a14:m>
                  <m:oMath xmlns:m="http://schemas.openxmlformats.org/officeDocument/2006/math">
                    <m:sSubSup>
                      <m:sSubSupPr>
                        <m:ctrlPr>
                          <a:rPr lang="en-AU" sz="8000" i="1">
                            <a:effectLst/>
                            <a:latin typeface="Cambria Math" panose="02040503050406030204" pitchFamily="18" charset="0"/>
                          </a:rPr>
                        </m:ctrlPr>
                      </m:sSubSupPr>
                      <m:e>
                        <m:r>
                          <a:rPr lang="en-AU" sz="8000" i="1">
                            <a:effectLst/>
                            <a:latin typeface="Cambria Math" panose="02040503050406030204" pitchFamily="18" charset="0"/>
                          </a:rPr>
                          <m:t>𝑍</m:t>
                        </m:r>
                      </m:e>
                      <m:sub>
                        <m:sSup>
                          <m:sSupPr>
                            <m:ctrlPr>
                              <a:rPr lang="en-AU" sz="8000" i="1">
                                <a:effectLst/>
                                <a:latin typeface="Cambria Math" panose="02040503050406030204" pitchFamily="18" charset="0"/>
                              </a:rPr>
                            </m:ctrlPr>
                          </m:sSupPr>
                          <m:e>
                            <m:r>
                              <a:rPr lang="en-AU" sz="8000" i="1">
                                <a:effectLst/>
                                <a:latin typeface="Cambria Math" panose="02040503050406030204" pitchFamily="18" charset="0"/>
                              </a:rPr>
                              <m:t>𝑛</m:t>
                            </m:r>
                          </m:e>
                          <m:sup>
                            <m:r>
                              <a:rPr lang="en-AU" sz="8000" i="1">
                                <a:effectLst/>
                                <a:latin typeface="Cambria Math" panose="02040503050406030204" pitchFamily="18" charset="0"/>
                              </a:rPr>
                              <m:t>2</m:t>
                            </m:r>
                          </m:sup>
                        </m:sSup>
                      </m:sub>
                      <m:sup>
                        <m:r>
                          <a:rPr lang="en-AU" sz="8000" i="1">
                            <a:effectLst/>
                            <a:latin typeface="Cambria Math" panose="02040503050406030204" pitchFamily="18" charset="0"/>
                          </a:rPr>
                          <m:t>∗</m:t>
                        </m:r>
                      </m:sup>
                    </m:sSubSup>
                  </m:oMath>
                </a14:m>
                <a:r>
                  <a:rPr lang="en-AU" sz="8000" dirty="0">
                    <a:effectLst/>
                    <a:latin typeface="Calibri" panose="020F0502020204030204" pitchFamily="34" charset="0"/>
                    <a:ea typeface="DengXian" panose="02010600030101010101" pitchFamily="2" charset="-122"/>
                    <a:cs typeface="Times New Roman" panose="02020603050405020304" pitchFamily="18" charset="0"/>
                  </a:rPr>
                  <a:t> </a:t>
                </a:r>
                <a:r>
                  <a:rPr lang="en-AU" sz="8000" dirty="0">
                    <a:solidFill>
                      <a:srgbClr val="E8EAED"/>
                    </a:solidFill>
                    <a:effectLst/>
                  </a:rPr>
                  <a:t>is an integer set, </a:t>
                </a:r>
                <a14:m>
                  <m:oMath xmlns:m="http://schemas.openxmlformats.org/officeDocument/2006/math">
                    <m:r>
                      <a:rPr lang="en-AU" sz="8000" i="1">
                        <a:effectLst/>
                        <a:latin typeface="Cambria Math" panose="02040503050406030204" pitchFamily="18" charset="0"/>
                        <a:ea typeface="DengXian" panose="02010600030101010101" pitchFamily="2" charset="-122"/>
                        <a:cs typeface="Times New Roman" panose="02020603050405020304" pitchFamily="18" charset="0"/>
                      </a:rPr>
                      <m:t>𝑔𝑐𝑑</m:t>
                    </m:r>
                    <m:d>
                      <m:d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AU" sz="8000" i="1">
                            <a:effectLst/>
                            <a:latin typeface="Cambria Math" panose="02040503050406030204" pitchFamily="18" charset="0"/>
                            <a:ea typeface="DengXian" panose="02010600030101010101" pitchFamily="2" charset="-122"/>
                            <a:cs typeface="Times New Roman" panose="02020603050405020304" pitchFamily="18" charset="0"/>
                          </a:rPr>
                          <m:t>𝐿</m:t>
                        </m:r>
                        <m:d>
                          <m:d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8000" i="1">
                                    <a:effectLst/>
                                    <a:latin typeface="Cambria Math" panose="02040503050406030204" pitchFamily="18" charset="0"/>
                                    <a:ea typeface="DengXian" panose="02010600030101010101" pitchFamily="2" charset="-122"/>
                                    <a:cs typeface="Times New Roman" panose="02020603050405020304" pitchFamily="18" charset="0"/>
                                  </a:rPr>
                                  <m:t>𝑔</m:t>
                                </m:r>
                              </m:e>
                              <m:sup>
                                <m:r>
                                  <a:rPr lang="en-AU" sz="8000" i="1">
                                    <a:effectLst/>
                                    <a:latin typeface="Cambria Math" panose="02040503050406030204" pitchFamily="18" charset="0"/>
                                    <a:ea typeface="DengXian" panose="02010600030101010101" pitchFamily="2" charset="-122"/>
                                    <a:cs typeface="Times New Roman" panose="02020603050405020304" pitchFamily="18" charset="0"/>
                                  </a:rPr>
                                  <m:t>𝜆</m:t>
                                </m:r>
                              </m:sup>
                            </m:sSup>
                            <m:r>
                              <a:rPr lang="en-AU" sz="8000" i="1">
                                <a:effectLst/>
                                <a:latin typeface="Cambria Math" panose="02040503050406030204" pitchFamily="18" charset="0"/>
                                <a:ea typeface="DengXian" panose="02010600030101010101" pitchFamily="2" charset="-122"/>
                                <a:cs typeface="Times New Roman" panose="02020603050405020304" pitchFamily="18" charset="0"/>
                              </a:rPr>
                              <m:t> </m:t>
                            </m:r>
                            <m:r>
                              <a:rPr lang="en-AU" sz="80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8000" i="1">
                                <a:effectLst/>
                                <a:latin typeface="Cambria Math" panose="02040503050406030204" pitchFamily="18" charset="0"/>
                                <a:ea typeface="DengXian" panose="02010600030101010101" pitchFamily="2" charset="-122"/>
                                <a:cs typeface="Times New Roman" panose="02020603050405020304" pitchFamily="18" charset="0"/>
                              </a:rPr>
                              <m:t> </m:t>
                            </m:r>
                            <m:sSup>
                              <m:sSup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8000" i="1">
                                    <a:effectLst/>
                                    <a:latin typeface="Cambria Math" panose="02040503050406030204" pitchFamily="18" charset="0"/>
                                    <a:ea typeface="DengXian" panose="02010600030101010101" pitchFamily="2" charset="-122"/>
                                    <a:cs typeface="Times New Roman" panose="02020603050405020304" pitchFamily="18" charset="0"/>
                                  </a:rPr>
                                  <m:t>𝑛</m:t>
                                </m:r>
                              </m:e>
                              <m:sup>
                                <m:r>
                                  <a:rPr lang="en-AU" sz="8000" i="1">
                                    <a:effectLst/>
                                    <a:latin typeface="Cambria Math" panose="02040503050406030204" pitchFamily="18" charset="0"/>
                                    <a:ea typeface="DengXian" panose="02010600030101010101" pitchFamily="2" charset="-122"/>
                                    <a:cs typeface="Times New Roman" panose="02020603050405020304" pitchFamily="18" charset="0"/>
                                  </a:rPr>
                                  <m:t>2</m:t>
                                </m:r>
                              </m:sup>
                            </m:sSup>
                          </m:e>
                        </m:d>
                        <m:r>
                          <a:rPr lang="en-AU" sz="8000" i="1">
                            <a:effectLst/>
                            <a:latin typeface="Cambria Math" panose="02040503050406030204" pitchFamily="18" charset="0"/>
                            <a:ea typeface="DengXian" panose="02010600030101010101" pitchFamily="2" charset="-122"/>
                            <a:cs typeface="Times New Roman" panose="02020603050405020304" pitchFamily="18" charset="0"/>
                          </a:rPr>
                          <m:t>, </m:t>
                        </m:r>
                        <m:r>
                          <a:rPr lang="en-AU" sz="8000" i="1">
                            <a:effectLst/>
                            <a:latin typeface="Cambria Math" panose="02040503050406030204" pitchFamily="18" charset="0"/>
                            <a:ea typeface="DengXian" panose="02010600030101010101" pitchFamily="2" charset="-122"/>
                            <a:cs typeface="Times New Roman" panose="02020603050405020304" pitchFamily="18" charset="0"/>
                          </a:rPr>
                          <m:t>𝑛</m:t>
                        </m:r>
                      </m:e>
                    </m:d>
                    <m:r>
                      <a:rPr lang="en-AU" sz="8000" i="1">
                        <a:effectLst/>
                        <a:latin typeface="Cambria Math" panose="02040503050406030204" pitchFamily="18" charset="0"/>
                        <a:ea typeface="DengXian" panose="02010600030101010101" pitchFamily="2" charset="-122"/>
                        <a:cs typeface="Times New Roman" panose="02020603050405020304" pitchFamily="18" charset="0"/>
                      </a:rPr>
                      <m:t>=1</m:t>
                    </m:r>
                  </m:oMath>
                </a14:m>
                <a:r>
                  <a:rPr lang="en-AU" sz="8000" dirty="0">
                    <a:effectLst/>
                    <a:ea typeface="DengXian" panose="02010600030101010101" pitchFamily="2" charset="-122"/>
                    <a:cs typeface="Times New Roman" panose="02020603050405020304" pitchFamily="18" charset="0"/>
                  </a:rPr>
                  <a:t>, </a:t>
                </a:r>
              </a:p>
              <a:p>
                <a:pPr marL="450000" lvl="1" indent="0">
                  <a:buNone/>
                </a:pPr>
                <a14:m>
                  <m:oMath xmlns:m="http://schemas.openxmlformats.org/officeDocument/2006/math">
                    <m:r>
                      <a:rPr lang="en-AU" sz="8000" i="1" smtClean="0">
                        <a:effectLst/>
                        <a:latin typeface="Cambria Math" panose="02040503050406030204" pitchFamily="18" charset="0"/>
                        <a:ea typeface="DengXian" panose="02010600030101010101" pitchFamily="2" charset="-122"/>
                        <a:cs typeface="Times New Roman" panose="02020603050405020304" pitchFamily="18" charset="0"/>
                      </a:rPr>
                      <m:t>𝐿</m:t>
                    </m:r>
                    <m:d>
                      <m:d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AU" sz="8000" i="1">
                            <a:effectLst/>
                            <a:latin typeface="Cambria Math" panose="02040503050406030204" pitchFamily="18" charset="0"/>
                            <a:ea typeface="DengXian" panose="02010600030101010101" pitchFamily="2" charset="-122"/>
                            <a:cs typeface="Times New Roman" panose="02020603050405020304" pitchFamily="18" charset="0"/>
                          </a:rPr>
                          <m:t>𝑥</m:t>
                        </m:r>
                      </m:e>
                    </m:d>
                    <m:r>
                      <a:rPr lang="en-AU" sz="8000" i="1">
                        <a:effectLst/>
                        <a:latin typeface="Cambria Math" panose="02040503050406030204" pitchFamily="18" charset="0"/>
                        <a:ea typeface="DengXian" panose="02010600030101010101" pitchFamily="2" charset="-122"/>
                        <a:cs typeface="Times New Roman" panose="02020603050405020304" pitchFamily="18" charset="0"/>
                      </a:rPr>
                      <m:t>= </m:t>
                    </m:r>
                    <m:f>
                      <m:f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AU" sz="8000" i="1">
                            <a:effectLst/>
                            <a:latin typeface="Cambria Math" panose="02040503050406030204" pitchFamily="18" charset="0"/>
                            <a:ea typeface="DengXian" panose="02010600030101010101" pitchFamily="2" charset="-122"/>
                            <a:cs typeface="Times New Roman" panose="02020603050405020304" pitchFamily="18" charset="0"/>
                          </a:rPr>
                          <m:t>𝑥</m:t>
                        </m:r>
                        <m:r>
                          <a:rPr lang="en-AU" sz="8000" i="1">
                            <a:effectLst/>
                            <a:latin typeface="Cambria Math" panose="02040503050406030204" pitchFamily="18" charset="0"/>
                            <a:ea typeface="DengXian" panose="02010600030101010101" pitchFamily="2" charset="-122"/>
                            <a:cs typeface="Times New Roman" panose="02020603050405020304" pitchFamily="18" charset="0"/>
                          </a:rPr>
                          <m:t>−1</m:t>
                        </m:r>
                      </m:num>
                      <m:den>
                        <m:r>
                          <a:rPr lang="en-AU" sz="8000" b="0" i="1" smtClean="0">
                            <a:effectLst/>
                            <a:latin typeface="Cambria Math" panose="02040503050406030204" pitchFamily="18" charset="0"/>
                            <a:ea typeface="DengXian" panose="02010600030101010101" pitchFamily="2" charset="-122"/>
                            <a:cs typeface="Times New Roman" panose="02020603050405020304" pitchFamily="18" charset="0"/>
                          </a:rPr>
                          <m:t>𝑛</m:t>
                        </m:r>
                      </m:den>
                    </m:f>
                  </m:oMath>
                </a14:m>
                <a:r>
                  <a:rPr lang="en-AU" sz="8000" dirty="0">
                    <a:effectLst/>
                    <a:ea typeface="DengXian" panose="02010600030101010101" pitchFamily="2" charset="-122"/>
                    <a:cs typeface="Times New Roman" panose="02020603050405020304" pitchFamily="18" charset="0"/>
                  </a:rPr>
                  <a:t>, define:</a:t>
                </a:r>
              </a:p>
              <a:p>
                <a:pPr marL="450000" lvl="1" indent="0">
                  <a:buNone/>
                </a:pPr>
                <a:r>
                  <a:rPr lang="en-AU" sz="8000" dirty="0">
                    <a:effectLst/>
                    <a:ea typeface="DengXian" panose="02010600030101010101" pitchFamily="2" charset="-122"/>
                    <a:cs typeface="Times New Roman" panose="02020603050405020304" pitchFamily="18" charset="0"/>
                  </a:rPr>
                  <a:t>									</a:t>
                </a:r>
                <a14:m>
                  <m:oMath xmlns:m="http://schemas.openxmlformats.org/officeDocument/2006/math">
                    <m:r>
                      <a:rPr lang="en-AU" sz="8000" i="1" smtClean="0">
                        <a:effectLst/>
                        <a:latin typeface="Cambria Math" panose="02040503050406030204" pitchFamily="18" charset="0"/>
                        <a:ea typeface="DengXian" panose="02010600030101010101" pitchFamily="2" charset="-122"/>
                        <a:cs typeface="Times New Roman" panose="02020603050405020304" pitchFamily="18" charset="0"/>
                      </a:rPr>
                      <m:t>𝜇</m:t>
                    </m:r>
                    <m:r>
                      <a:rPr lang="en-AU" sz="8000" i="1" smtClean="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8000" i="1">
                            <a:effectLst/>
                            <a:latin typeface="Cambria Math" panose="02040503050406030204" pitchFamily="18" charset="0"/>
                            <a:ea typeface="DengXian" panose="02010600030101010101" pitchFamily="2" charset="-122"/>
                            <a:cs typeface="Times New Roman" panose="02020603050405020304" pitchFamily="18" charset="0"/>
                          </a:rPr>
                          <m:t>𝐿</m:t>
                        </m:r>
                        <m:d>
                          <m:d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8000" i="1">
                                    <a:effectLst/>
                                    <a:latin typeface="Cambria Math" panose="02040503050406030204" pitchFamily="18" charset="0"/>
                                    <a:ea typeface="DengXian" panose="02010600030101010101" pitchFamily="2" charset="-122"/>
                                    <a:cs typeface="Times New Roman" panose="02020603050405020304" pitchFamily="18" charset="0"/>
                                  </a:rPr>
                                  <m:t>𝑔</m:t>
                                </m:r>
                              </m:e>
                              <m:sup>
                                <m:r>
                                  <a:rPr lang="en-AU" sz="8000" i="1">
                                    <a:effectLst/>
                                    <a:latin typeface="Cambria Math" panose="02040503050406030204" pitchFamily="18" charset="0"/>
                                    <a:ea typeface="DengXian" panose="02010600030101010101" pitchFamily="2" charset="-122"/>
                                    <a:cs typeface="Times New Roman" panose="02020603050405020304" pitchFamily="18" charset="0"/>
                                  </a:rPr>
                                  <m:t>𝜆</m:t>
                                </m:r>
                              </m:sup>
                            </m:sSup>
                            <m:r>
                              <a:rPr lang="en-AU" sz="8000" i="1">
                                <a:effectLst/>
                                <a:latin typeface="Cambria Math" panose="02040503050406030204" pitchFamily="18" charset="0"/>
                                <a:ea typeface="DengXian" panose="02010600030101010101" pitchFamily="2" charset="-122"/>
                                <a:cs typeface="Times New Roman" panose="02020603050405020304" pitchFamily="18" charset="0"/>
                              </a:rPr>
                              <m:t> </m:t>
                            </m:r>
                            <m:r>
                              <a:rPr lang="en-AU" sz="80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8000" i="1">
                                <a:effectLst/>
                                <a:latin typeface="Cambria Math" panose="02040503050406030204" pitchFamily="18" charset="0"/>
                                <a:ea typeface="DengXian" panose="02010600030101010101" pitchFamily="2" charset="-122"/>
                                <a:cs typeface="Times New Roman" panose="02020603050405020304" pitchFamily="18" charset="0"/>
                              </a:rPr>
                              <m:t> </m:t>
                            </m:r>
                            <m:sSup>
                              <m:sSup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8000" b="0" i="1" smtClean="0">
                                    <a:effectLst/>
                                    <a:latin typeface="Cambria Math" panose="02040503050406030204" pitchFamily="18" charset="0"/>
                                    <a:ea typeface="DengXian" panose="02010600030101010101" pitchFamily="2" charset="-122"/>
                                    <a:cs typeface="Times New Roman" panose="02020603050405020304" pitchFamily="18" charset="0"/>
                                  </a:rPr>
                                  <m:t>𝑛</m:t>
                                </m:r>
                              </m:e>
                              <m:sup>
                                <m:r>
                                  <a:rPr lang="en-AU" sz="8000" i="1">
                                    <a:effectLst/>
                                    <a:latin typeface="Cambria Math" panose="02040503050406030204" pitchFamily="18" charset="0"/>
                                    <a:ea typeface="DengXian" panose="02010600030101010101" pitchFamily="2" charset="-122"/>
                                    <a:cs typeface="Times New Roman" panose="02020603050405020304" pitchFamily="18" charset="0"/>
                                  </a:rPr>
                                  <m:t>2</m:t>
                                </m:r>
                              </m:sup>
                            </m:sSup>
                          </m:e>
                        </m:d>
                      </m:e>
                      <m:sup>
                        <m:r>
                          <a:rPr lang="en-AU" sz="80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AU" sz="8000" i="1" smtClean="0">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8000" b="0" i="1" smtClean="0">
                        <a:effectLst/>
                        <a:latin typeface="Cambria Math" panose="02040503050406030204" pitchFamily="18" charset="0"/>
                        <a:ea typeface="DengXian" panose="02010600030101010101" pitchFamily="2" charset="-122"/>
                        <a:cs typeface="Times New Roman" panose="02020603050405020304" pitchFamily="18" charset="0"/>
                      </a:rPr>
                      <m:t> </m:t>
                    </m:r>
                    <m:r>
                      <a:rPr lang="en-AU" sz="8000" b="0" i="1" smtClean="0">
                        <a:effectLst/>
                        <a:latin typeface="Cambria Math" panose="02040503050406030204" pitchFamily="18" charset="0"/>
                        <a:ea typeface="DengXian" panose="02010600030101010101" pitchFamily="2" charset="-122"/>
                        <a:cs typeface="Times New Roman" panose="02020603050405020304" pitchFamily="18" charset="0"/>
                      </a:rPr>
                      <m:t>𝑛</m:t>
                    </m:r>
                  </m:oMath>
                </a14:m>
                <a:endParaRPr lang="en-AU" sz="8000" dirty="0">
                  <a:effectLst/>
                  <a:ea typeface="DengXian" panose="02010600030101010101" pitchFamily="2" charset="-122"/>
                  <a:cs typeface="Times New Roman" panose="02020603050405020304" pitchFamily="18" charset="0"/>
                </a:endParaRPr>
              </a:p>
              <a:p>
                <a:pPr marL="450000" lvl="1" indent="0">
                  <a:buNone/>
                </a:pPr>
                <a:r>
                  <a:rPr lang="en-AU" sz="8000" dirty="0"/>
                  <a:t>3. Public Key = {</a:t>
                </a:r>
                <a14:m>
                  <m:oMath xmlns:m="http://schemas.openxmlformats.org/officeDocument/2006/math">
                    <m:r>
                      <a:rPr lang="en-AU" sz="8000" i="1">
                        <a:effectLst/>
                        <a:latin typeface="Cambria Math" panose="02040503050406030204" pitchFamily="18" charset="0"/>
                        <a:ea typeface="DengXian" panose="02010600030101010101" pitchFamily="2" charset="-122"/>
                        <a:cs typeface="Times New Roman" panose="02020603050405020304" pitchFamily="18" charset="0"/>
                      </a:rPr>
                      <m:t>𝑔</m:t>
                    </m:r>
                  </m:oMath>
                </a14:m>
                <a:r>
                  <a:rPr lang="en-AU" sz="8000" dirty="0"/>
                  <a:t>, </a:t>
                </a:r>
                <a14:m>
                  <m:oMath xmlns:m="http://schemas.openxmlformats.org/officeDocument/2006/math">
                    <m:r>
                      <a:rPr lang="en-AU" sz="8000" i="1">
                        <a:latin typeface="Cambria Math" panose="02040503050406030204" pitchFamily="18" charset="0"/>
                      </a:rPr>
                      <m:t>𝑛</m:t>
                    </m:r>
                  </m:oMath>
                </a14:m>
                <a:r>
                  <a:rPr lang="en-AU" sz="8000" dirty="0"/>
                  <a:t>}; Private Key = {</a:t>
                </a:r>
                <a14:m>
                  <m:oMath xmlns:m="http://schemas.openxmlformats.org/officeDocument/2006/math">
                    <m:r>
                      <a:rPr lang="en-AU" sz="8000" i="1">
                        <a:effectLst/>
                        <a:latin typeface="Cambria Math" panose="02040503050406030204" pitchFamily="18" charset="0"/>
                        <a:ea typeface="DengXian" panose="02010600030101010101" pitchFamily="2" charset="-122"/>
                        <a:cs typeface="Times New Roman" panose="02020603050405020304" pitchFamily="18" charset="0"/>
                      </a:rPr>
                      <m:t>𝜆</m:t>
                    </m:r>
                  </m:oMath>
                </a14:m>
                <a:r>
                  <a:rPr lang="en-AU" sz="8000" dirty="0"/>
                  <a:t>}</a:t>
                </a:r>
              </a:p>
              <a:p>
                <a:pPr marL="450000" lvl="1" indent="0">
                  <a:buFont typeface="Wingdings 2" charset="2"/>
                  <a:buNone/>
                </a:pPr>
                <a:endParaRPr lang="en-AU" sz="2800" dirty="0">
                  <a:effectLst/>
                  <a:ea typeface="DengXian" panose="02010600030101010101" pitchFamily="2" charset="-122"/>
                  <a:cs typeface="Times New Roman" panose="02020603050405020304" pitchFamily="18" charset="0"/>
                </a:endParaRPr>
              </a:p>
              <a:p>
                <a:pPr marL="450000" lvl="1" indent="0">
                  <a:buFont typeface="Wingdings 2" charset="2"/>
                  <a:buNone/>
                </a:pPr>
                <a:endParaRPr lang="en-AU" sz="2800" dirty="0"/>
              </a:p>
              <a:p>
                <a:pPr marL="450000" lvl="1" indent="0">
                  <a:buNone/>
                </a:pPr>
                <a:endParaRPr lang="en-AU" sz="4500" dirty="0"/>
              </a:p>
              <a:p>
                <a:pPr marL="450000" lvl="1" indent="0">
                  <a:buNone/>
                </a:pPr>
                <a:endParaRPr lang="en-AU" sz="4400" dirty="0">
                  <a:effectLst/>
                  <a:ea typeface="DengXian" panose="02010600030101010101" pitchFamily="2" charset="-122"/>
                  <a:cs typeface="Times New Roman" panose="02020603050405020304" pitchFamily="18" charset="0"/>
                </a:endParaRPr>
              </a:p>
              <a:p>
                <a:pPr marL="450000" lvl="1" indent="0">
                  <a:buNone/>
                </a:pPr>
                <a:endParaRPr lang="en-AU" sz="2800" dirty="0">
                  <a:effectLst/>
                  <a:ea typeface="DengXian" panose="02010600030101010101" pitchFamily="2" charset="-122"/>
                  <a:cs typeface="Times New Roman" panose="02020603050405020304" pitchFamily="18" charset="0"/>
                </a:endParaRPr>
              </a:p>
              <a:p>
                <a:pPr marL="450000" lvl="1" indent="0">
                  <a:buNone/>
                </a:pPr>
                <a:endParaRPr lang="en-AU" sz="2800" dirty="0"/>
              </a:p>
            </p:txBody>
          </p:sp>
        </mc:Choice>
        <mc:Fallback xmlns="">
          <p:sp>
            <p:nvSpPr>
              <p:cNvPr id="3" name="Content Placeholder 2">
                <a:extLst>
                  <a:ext uri="{FF2B5EF4-FFF2-40B4-BE49-F238E27FC236}">
                    <a16:creationId xmlns:a16="http://schemas.microsoft.com/office/drawing/2014/main" id="{16E39FD5-37A8-4348-8381-91D726EF0830}"/>
                  </a:ext>
                </a:extLst>
              </p:cNvPr>
              <p:cNvSpPr>
                <a:spLocks noGrp="1" noRot="1" noChangeAspect="1" noMove="1" noResize="1" noEditPoints="1" noAdjustHandles="1" noChangeArrowheads="1" noChangeShapeType="1" noTextEdit="1"/>
              </p:cNvSpPr>
              <p:nvPr>
                <p:ph idx="1"/>
              </p:nvPr>
            </p:nvSpPr>
            <p:spPr>
              <a:xfrm>
                <a:off x="554067" y="558801"/>
                <a:ext cx="10869242" cy="4279899"/>
              </a:xfrm>
              <a:blipFill>
                <a:blip r:embed="rId3"/>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769301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14641" y="48867"/>
            <a:ext cx="5962718" cy="715065"/>
          </a:xfrm>
        </p:spPr>
        <p:txBody>
          <a:bodyPr/>
          <a:lstStyle/>
          <a:p>
            <a:r>
              <a:rPr lang="en-AU" sz="3733" dirty="0" err="1"/>
              <a:t>Paillier</a:t>
            </a:r>
            <a:endParaRPr lang="en-AU" sz="3733"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E39FD5-37A8-4348-8381-91D726EF0830}"/>
                  </a:ext>
                </a:extLst>
              </p:cNvPr>
              <p:cNvSpPr>
                <a:spLocks noGrp="1"/>
              </p:cNvSpPr>
              <p:nvPr>
                <p:ph idx="1"/>
              </p:nvPr>
            </p:nvSpPr>
            <p:spPr>
              <a:xfrm>
                <a:off x="554067" y="558800"/>
                <a:ext cx="10869242" cy="6074229"/>
              </a:xfrm>
            </p:spPr>
            <p:txBody>
              <a:bodyPr>
                <a:normAutofit fontScale="25000" lnSpcReduction="20000"/>
              </a:bodyPr>
              <a:lstStyle/>
              <a:p>
                <a:r>
                  <a:rPr lang="en-AU" sz="8000" dirty="0"/>
                  <a:t>Key</a:t>
                </a:r>
                <a:r>
                  <a:rPr lang="zh-CN" altLang="en-US" sz="8000" dirty="0"/>
                  <a:t> </a:t>
                </a:r>
                <a:r>
                  <a:rPr lang="en-AU" altLang="zh-CN" sz="8000" dirty="0"/>
                  <a:t>Generation</a:t>
                </a:r>
                <a:r>
                  <a:rPr lang="en-AU" sz="8000" dirty="0"/>
                  <a:t>:</a:t>
                </a:r>
              </a:p>
              <a:p>
                <a:pPr marL="450000" lvl="1" indent="0">
                  <a:buNone/>
                </a:pPr>
                <a:r>
                  <a:rPr lang="en-AU" sz="8000" dirty="0">
                    <a:effectLst/>
                    <a:ea typeface="DengXian" panose="02010600030101010101" pitchFamily="2" charset="-122"/>
                    <a:cs typeface="Times New Roman" panose="02020603050405020304" pitchFamily="18" charset="0"/>
                  </a:rPr>
                  <a:t>1. Select two large prime numbers </a:t>
                </a:r>
                <a14:m>
                  <m:oMath xmlns:m="http://schemas.openxmlformats.org/officeDocument/2006/math">
                    <m:r>
                      <a:rPr lang="en-AU" sz="8000" i="1">
                        <a:effectLst/>
                        <a:latin typeface="Cambria Math" panose="02040503050406030204" pitchFamily="18" charset="0"/>
                        <a:ea typeface="DengXian" panose="02010600030101010101" pitchFamily="2" charset="-122"/>
                        <a:cs typeface="Times New Roman" panose="02020603050405020304" pitchFamily="18" charset="0"/>
                      </a:rPr>
                      <m:t>𝑝</m:t>
                    </m:r>
                  </m:oMath>
                </a14:m>
                <a:r>
                  <a:rPr lang="en-AU" sz="8000" dirty="0">
                    <a:effectLst/>
                    <a:latin typeface="Calibri" panose="020F0502020204030204" pitchFamily="34" charset="0"/>
                    <a:ea typeface="DengXian" panose="02010600030101010101" pitchFamily="2" charset="-122"/>
                    <a:cs typeface="Times New Roman" panose="02020603050405020304" pitchFamily="18" charset="0"/>
                  </a:rPr>
                  <a:t> </a:t>
                </a:r>
                <a:r>
                  <a:rPr lang="en-AU" sz="8000" dirty="0"/>
                  <a:t>and</a:t>
                </a:r>
                <a:r>
                  <a:rPr lang="en-AU" sz="80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lang="en-AU" sz="8000" i="1">
                        <a:effectLst/>
                        <a:latin typeface="Cambria Math" panose="02040503050406030204" pitchFamily="18" charset="0"/>
                      </a:rPr>
                      <m:t>𝑞</m:t>
                    </m:r>
                  </m:oMath>
                </a14:m>
                <a:r>
                  <a:rPr lang="en-US" sz="8000" dirty="0"/>
                  <a:t> </a:t>
                </a:r>
                <a:r>
                  <a:rPr lang="en-AU" sz="8000" dirty="0">
                    <a:effectLst/>
                    <a:ea typeface="DengXian" panose="02010600030101010101" pitchFamily="2" charset="-122"/>
                    <a:cs typeface="Times New Roman" panose="02020603050405020304" pitchFamily="18" charset="0"/>
                  </a:rPr>
                  <a:t>(</a:t>
                </a:r>
                <a14:m>
                  <m:oMath xmlns:m="http://schemas.openxmlformats.org/officeDocument/2006/math">
                    <m:r>
                      <a:rPr lang="en-AU" sz="8000" i="1">
                        <a:effectLst/>
                        <a:latin typeface="Cambria Math" panose="02040503050406030204" pitchFamily="18" charset="0"/>
                      </a:rPr>
                      <m:t>𝑝</m:t>
                    </m:r>
                    <m:r>
                      <a:rPr lang="en-AU" sz="8000" i="1">
                        <a:effectLst/>
                        <a:latin typeface="Cambria Math" panose="02040503050406030204" pitchFamily="18" charset="0"/>
                      </a:rPr>
                      <m:t>≠</m:t>
                    </m:r>
                    <m:r>
                      <a:rPr lang="en-AU" sz="8000" i="1">
                        <a:effectLst/>
                        <a:latin typeface="Cambria Math" panose="02040503050406030204" pitchFamily="18" charset="0"/>
                      </a:rPr>
                      <m:t>𝑞</m:t>
                    </m:r>
                  </m:oMath>
                </a14:m>
                <a:r>
                  <a:rPr lang="en-AU" sz="8000" dirty="0">
                    <a:effectLst/>
                    <a:ea typeface="DengXian" panose="02010600030101010101" pitchFamily="2" charset="-122"/>
                    <a:cs typeface="Times New Roman" panose="02020603050405020304" pitchFamily="18" charset="0"/>
                  </a:rPr>
                  <a:t>), define:</a:t>
                </a:r>
              </a:p>
              <a:p>
                <a:pPr marL="450000" lvl="1" indent="0">
                  <a:buNone/>
                </a:pPr>
                <a:r>
                  <a:rPr lang="en-AU" sz="8000" dirty="0">
                    <a:effectLst/>
                  </a:rPr>
                  <a:t>								      </a:t>
                </a:r>
                <a14:m>
                  <m:oMath xmlns:m="http://schemas.openxmlformats.org/officeDocument/2006/math">
                    <m:r>
                      <a:rPr lang="en-AU" sz="8000" i="1" smtClean="0">
                        <a:effectLst/>
                        <a:latin typeface="Cambria Math" panose="02040503050406030204" pitchFamily="18" charset="0"/>
                      </a:rPr>
                      <m:t>𝑛</m:t>
                    </m:r>
                    <m:r>
                      <a:rPr lang="en-AU" sz="8000" i="1" smtClean="0">
                        <a:effectLst/>
                        <a:latin typeface="Cambria Math" panose="02040503050406030204" pitchFamily="18" charset="0"/>
                      </a:rPr>
                      <m:t>=</m:t>
                    </m:r>
                    <m:r>
                      <a:rPr lang="en-AU" sz="8000" i="1" smtClean="0">
                        <a:effectLst/>
                        <a:latin typeface="Cambria Math" panose="02040503050406030204" pitchFamily="18" charset="0"/>
                      </a:rPr>
                      <m:t>𝑝</m:t>
                    </m:r>
                    <m:r>
                      <a:rPr lang="en-AU" sz="8000" i="1" smtClean="0">
                        <a:effectLst/>
                        <a:latin typeface="Cambria Math" panose="02040503050406030204" pitchFamily="18" charset="0"/>
                      </a:rPr>
                      <m:t>∗ </m:t>
                    </m:r>
                    <m:r>
                      <a:rPr lang="en-AU" sz="8000" i="1" smtClean="0">
                        <a:effectLst/>
                        <a:latin typeface="Cambria Math" panose="02040503050406030204" pitchFamily="18" charset="0"/>
                      </a:rPr>
                      <m:t>𝑞</m:t>
                    </m:r>
                  </m:oMath>
                </a14:m>
                <a:endParaRPr lang="en-AU" sz="8000" dirty="0">
                  <a:effectLst/>
                  <a:latin typeface="Calibri" panose="020F0502020204030204" pitchFamily="34" charset="0"/>
                  <a:ea typeface="DengXian" panose="02010600030101010101" pitchFamily="2" charset="-122"/>
                  <a:cs typeface="Times New Roman" panose="02020603050405020304" pitchFamily="18" charset="0"/>
                </a:endParaRPr>
              </a:p>
              <a:p>
                <a:pPr marL="36900" indent="0">
                  <a:buNone/>
                </a:pPr>
                <a14:m>
                  <m:oMathPara xmlns:m="http://schemas.openxmlformats.org/officeDocument/2006/math">
                    <m:oMathParaPr>
                      <m:jc m:val="centerGroup"/>
                    </m:oMathParaPr>
                    <m:oMath xmlns:m="http://schemas.openxmlformats.org/officeDocument/2006/math">
                      <m:r>
                        <a:rPr lang="en-AU" sz="8000" i="1">
                          <a:effectLst/>
                          <a:latin typeface="Cambria Math" panose="02040503050406030204" pitchFamily="18" charset="0"/>
                        </a:rPr>
                        <m:t>𝜆</m:t>
                      </m:r>
                      <m:r>
                        <a:rPr lang="en-AU" sz="8000" i="1">
                          <a:effectLst/>
                          <a:latin typeface="Cambria Math" panose="02040503050406030204" pitchFamily="18" charset="0"/>
                        </a:rPr>
                        <m:t>=</m:t>
                      </m:r>
                      <m:r>
                        <a:rPr lang="en-AU" sz="8000" i="1">
                          <a:effectLst/>
                          <a:latin typeface="Cambria Math" panose="02040503050406030204" pitchFamily="18" charset="0"/>
                        </a:rPr>
                        <m:t>𝑙𝑐𝑚</m:t>
                      </m:r>
                      <m:r>
                        <a:rPr lang="en-AU" sz="8000" i="1">
                          <a:effectLst/>
                          <a:latin typeface="Cambria Math" panose="02040503050406030204" pitchFamily="18" charset="0"/>
                        </a:rPr>
                        <m:t>(</m:t>
                      </m:r>
                      <m:r>
                        <a:rPr lang="en-AU" sz="8000" i="1">
                          <a:effectLst/>
                          <a:latin typeface="Cambria Math" panose="02040503050406030204" pitchFamily="18" charset="0"/>
                        </a:rPr>
                        <m:t>𝑝</m:t>
                      </m:r>
                      <m:r>
                        <a:rPr lang="en-AU" sz="8000" i="1">
                          <a:effectLst/>
                          <a:latin typeface="Cambria Math" panose="02040503050406030204" pitchFamily="18" charset="0"/>
                        </a:rPr>
                        <m:t>−1, </m:t>
                      </m:r>
                      <m:r>
                        <a:rPr lang="en-AU" sz="8000" i="1">
                          <a:effectLst/>
                          <a:latin typeface="Cambria Math" panose="02040503050406030204" pitchFamily="18" charset="0"/>
                        </a:rPr>
                        <m:t>𝑞</m:t>
                      </m:r>
                      <m:r>
                        <a:rPr lang="en-AU" sz="8000" i="1">
                          <a:effectLst/>
                          <a:latin typeface="Cambria Math" panose="02040503050406030204" pitchFamily="18" charset="0"/>
                        </a:rPr>
                        <m:t>−1)</m:t>
                      </m:r>
                    </m:oMath>
                  </m:oMathPara>
                </a14:m>
                <a:endParaRPr lang="en-AU" sz="8000" dirty="0">
                  <a:effectLst/>
                </a:endParaRPr>
              </a:p>
              <a:p>
                <a:pPr marL="36900" indent="0">
                  <a:buNone/>
                </a:pPr>
                <a:r>
                  <a:rPr lang="en-AU" sz="8000" dirty="0">
                    <a:effectLst/>
                  </a:rPr>
                  <a:t>where </a:t>
                </a:r>
                <a14:m>
                  <m:oMath xmlns:m="http://schemas.openxmlformats.org/officeDocument/2006/math">
                    <m:r>
                      <a:rPr lang="en-AU" sz="8000" i="1" smtClean="0">
                        <a:effectLst/>
                        <a:latin typeface="Cambria Math" panose="02040503050406030204" pitchFamily="18" charset="0"/>
                      </a:rPr>
                      <m:t>𝑙𝑐𝑚</m:t>
                    </m:r>
                  </m:oMath>
                </a14:m>
                <a:r>
                  <a:rPr lang="en-AU" sz="8000" dirty="0">
                    <a:effectLst/>
                  </a:rPr>
                  <a:t> refers to </a:t>
                </a:r>
                <a:r>
                  <a:rPr lang="en-AU" sz="8000" dirty="0">
                    <a:solidFill>
                      <a:srgbClr val="E8EAED"/>
                    </a:solidFill>
                    <a:effectLst/>
                  </a:rPr>
                  <a:t>l</a:t>
                </a:r>
                <a:r>
                  <a:rPr lang="en-AU" sz="8000" b="0" i="0" dirty="0">
                    <a:solidFill>
                      <a:srgbClr val="E8EAED"/>
                    </a:solidFill>
                    <a:effectLst/>
                  </a:rPr>
                  <a:t>east common multiple. </a:t>
                </a:r>
                <a:r>
                  <a:rPr lang="en-US" sz="8000" b="0" i="0" dirty="0">
                    <a:solidFill>
                      <a:srgbClr val="E8EAED"/>
                    </a:solidFill>
                    <a:effectLst/>
                  </a:rPr>
                  <a:t>The least common multiple of two numbers is the smallest number that is a multiple of both of them, e.g., the </a:t>
                </a:r>
                <a14:m>
                  <m:oMath xmlns:m="http://schemas.openxmlformats.org/officeDocument/2006/math">
                    <m:r>
                      <a:rPr lang="en-AU" sz="8000" i="1">
                        <a:effectLst/>
                        <a:latin typeface="Cambria Math" panose="02040503050406030204" pitchFamily="18" charset="0"/>
                      </a:rPr>
                      <m:t>𝑙𝑐𝑚</m:t>
                    </m:r>
                  </m:oMath>
                </a14:m>
                <a:r>
                  <a:rPr lang="en-US" sz="8000" b="0" i="0" dirty="0">
                    <a:solidFill>
                      <a:srgbClr val="E8EAED"/>
                    </a:solidFill>
                    <a:effectLst/>
                  </a:rPr>
                  <a:t> of </a:t>
                </a:r>
                <a:r>
                  <a:rPr lang="en-US" sz="8000" b="0" i="0" dirty="0">
                    <a:solidFill>
                      <a:srgbClr val="E8EAED"/>
                    </a:solidFill>
                    <a:effectLst/>
                    <a:latin typeface="Arial" panose="020B0604020202020204" pitchFamily="34" charset="0"/>
                    <a:cs typeface="Arial" panose="020B0604020202020204" pitchFamily="34" charset="0"/>
                  </a:rPr>
                  <a:t>12</a:t>
                </a:r>
                <a:r>
                  <a:rPr lang="en-US" sz="8000" b="0" i="0" dirty="0">
                    <a:solidFill>
                      <a:srgbClr val="E8EAED"/>
                    </a:solidFill>
                    <a:effectLst/>
                  </a:rPr>
                  <a:t> and </a:t>
                </a:r>
                <a:r>
                  <a:rPr lang="en-US" sz="8000" b="0" i="0" dirty="0">
                    <a:solidFill>
                      <a:srgbClr val="E8EAED"/>
                    </a:solidFill>
                    <a:effectLst/>
                    <a:latin typeface="Arial" panose="020B0604020202020204" pitchFamily="34" charset="0"/>
                    <a:cs typeface="Arial" panose="020B0604020202020204" pitchFamily="34" charset="0"/>
                  </a:rPr>
                  <a:t>18</a:t>
                </a:r>
                <a:r>
                  <a:rPr lang="en-US" sz="8000" b="0" i="0" dirty="0">
                    <a:solidFill>
                      <a:srgbClr val="E8EAED"/>
                    </a:solidFill>
                    <a:effectLst/>
                  </a:rPr>
                  <a:t> is </a:t>
                </a:r>
                <a:r>
                  <a:rPr lang="en-US" sz="8000" b="0" i="0" dirty="0">
                    <a:solidFill>
                      <a:srgbClr val="E8EAED"/>
                    </a:solidFill>
                    <a:effectLst/>
                    <a:latin typeface="Arial" panose="020B0604020202020204" pitchFamily="34" charset="0"/>
                    <a:cs typeface="Arial" panose="020B0604020202020204" pitchFamily="34" charset="0"/>
                  </a:rPr>
                  <a:t>36</a:t>
                </a:r>
                <a:r>
                  <a:rPr lang="en-US" sz="8000" b="0" i="0" dirty="0">
                    <a:solidFill>
                      <a:srgbClr val="E8EAED"/>
                    </a:solidFill>
                    <a:effectLst/>
                  </a:rPr>
                  <a:t>. </a:t>
                </a:r>
                <a:endParaRPr lang="en-AU" sz="8000" dirty="0">
                  <a:effectLst/>
                </a:endParaRPr>
              </a:p>
              <a:p>
                <a:pPr marL="450000" lvl="1" indent="0">
                  <a:buNone/>
                </a:pPr>
                <a:r>
                  <a:rPr lang="en-AU" sz="8000" dirty="0">
                    <a:effectLst/>
                    <a:ea typeface="DengXian" panose="02010600030101010101" pitchFamily="2" charset="-122"/>
                    <a:cs typeface="Times New Roman" panose="02020603050405020304" pitchFamily="18" charset="0"/>
                  </a:rPr>
                  <a:t>2. Select an integer</a:t>
                </a:r>
                <a:r>
                  <a:rPr lang="en-AU" sz="80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lang="en-AU" sz="8000" b="0" i="1" smtClean="0">
                        <a:effectLst/>
                        <a:latin typeface="Cambria Math" panose="02040503050406030204" pitchFamily="18" charset="0"/>
                      </a:rPr>
                      <m:t>𝑔</m:t>
                    </m:r>
                  </m:oMath>
                </a14:m>
                <a:r>
                  <a:rPr lang="en-AU" sz="8000" dirty="0">
                    <a:effectLst/>
                    <a:latin typeface="Calibri" panose="020F0502020204030204" pitchFamily="34" charset="0"/>
                    <a:ea typeface="DengXian" panose="02010600030101010101" pitchFamily="2" charset="-122"/>
                    <a:cs typeface="Times New Roman" panose="02020603050405020304" pitchFamily="18" charset="0"/>
                  </a:rPr>
                  <a:t>  </a:t>
                </a:r>
                <a:r>
                  <a:rPr lang="en-AU" sz="8000" dirty="0">
                    <a:effectLst/>
                    <a:ea typeface="DengXian" panose="02010600030101010101" pitchFamily="2" charset="-122"/>
                    <a:cs typeface="Times New Roman" panose="02020603050405020304" pitchFamily="18" charset="0"/>
                  </a:rPr>
                  <a:t>where </a:t>
                </a:r>
                <a14:m>
                  <m:oMath xmlns:m="http://schemas.openxmlformats.org/officeDocument/2006/math">
                    <m:r>
                      <a:rPr lang="en-AU" sz="8000" i="1">
                        <a:effectLst/>
                        <a:latin typeface="Cambria Math" panose="02040503050406030204" pitchFamily="18" charset="0"/>
                      </a:rPr>
                      <m:t>𝑔</m:t>
                    </m:r>
                    <m:r>
                      <a:rPr lang="en-AU" sz="8000" i="1">
                        <a:effectLst/>
                        <a:latin typeface="Cambria Math" panose="02040503050406030204" pitchFamily="18" charset="0"/>
                      </a:rPr>
                      <m:t> </m:t>
                    </m:r>
                    <m:r>
                      <a:rPr lang="en-AU" sz="8000" i="1">
                        <a:effectLst/>
                        <a:latin typeface="Cambria Math" panose="02040503050406030204" pitchFamily="18" charset="0"/>
                      </a:rPr>
                      <m:t>𝜖</m:t>
                    </m:r>
                    <m:r>
                      <a:rPr lang="en-AU" sz="8000" i="1">
                        <a:effectLst/>
                        <a:latin typeface="Cambria Math" panose="02040503050406030204" pitchFamily="18" charset="0"/>
                      </a:rPr>
                      <m:t> </m:t>
                    </m:r>
                    <m:sSubSup>
                      <m:sSubSupPr>
                        <m:ctrlPr>
                          <a:rPr lang="en-AU" sz="8000" i="1">
                            <a:effectLst/>
                            <a:latin typeface="Cambria Math" panose="02040503050406030204" pitchFamily="18" charset="0"/>
                          </a:rPr>
                        </m:ctrlPr>
                      </m:sSubSupPr>
                      <m:e>
                        <m:r>
                          <a:rPr lang="en-AU" sz="8000" i="1">
                            <a:effectLst/>
                            <a:latin typeface="Cambria Math" panose="02040503050406030204" pitchFamily="18" charset="0"/>
                          </a:rPr>
                          <m:t>𝑍</m:t>
                        </m:r>
                      </m:e>
                      <m:sub>
                        <m:sSup>
                          <m:sSupPr>
                            <m:ctrlPr>
                              <a:rPr lang="en-AU" sz="8000" i="1" smtClean="0">
                                <a:effectLst/>
                                <a:latin typeface="Cambria Math" panose="02040503050406030204" pitchFamily="18" charset="0"/>
                              </a:rPr>
                            </m:ctrlPr>
                          </m:sSupPr>
                          <m:e>
                            <m:r>
                              <a:rPr lang="en-AU" sz="8000" b="0" i="1" smtClean="0">
                                <a:effectLst/>
                                <a:latin typeface="Cambria Math" panose="02040503050406030204" pitchFamily="18" charset="0"/>
                              </a:rPr>
                              <m:t>𝑛</m:t>
                            </m:r>
                          </m:e>
                          <m:sup>
                            <m:r>
                              <a:rPr lang="en-AU" sz="8000" i="1">
                                <a:effectLst/>
                                <a:latin typeface="Cambria Math" panose="02040503050406030204" pitchFamily="18" charset="0"/>
                              </a:rPr>
                              <m:t>2</m:t>
                            </m:r>
                          </m:sup>
                        </m:sSup>
                      </m:sub>
                      <m:sup>
                        <m:r>
                          <a:rPr lang="en-AU" sz="8000" i="1">
                            <a:effectLst/>
                            <a:latin typeface="Cambria Math" panose="02040503050406030204" pitchFamily="18" charset="0"/>
                          </a:rPr>
                          <m:t>∗</m:t>
                        </m:r>
                      </m:sup>
                    </m:sSubSup>
                  </m:oMath>
                </a14:m>
                <a:r>
                  <a:rPr lang="en-AU" sz="8000" dirty="0">
                    <a:effectLst/>
                    <a:ea typeface="DengXian" panose="02010600030101010101" pitchFamily="2" charset="-122"/>
                    <a:cs typeface="Times New Roman" panose="02020603050405020304" pitchFamily="18" charset="0"/>
                  </a:rPr>
                  <a:t> , </a:t>
                </a:r>
                <a14:m>
                  <m:oMath xmlns:m="http://schemas.openxmlformats.org/officeDocument/2006/math">
                    <m:sSubSup>
                      <m:sSubSupPr>
                        <m:ctrlPr>
                          <a:rPr lang="en-AU" sz="8000" i="1">
                            <a:effectLst/>
                            <a:latin typeface="Cambria Math" panose="02040503050406030204" pitchFamily="18" charset="0"/>
                          </a:rPr>
                        </m:ctrlPr>
                      </m:sSubSupPr>
                      <m:e>
                        <m:r>
                          <a:rPr lang="en-AU" sz="8000" i="1">
                            <a:effectLst/>
                            <a:latin typeface="Cambria Math" panose="02040503050406030204" pitchFamily="18" charset="0"/>
                          </a:rPr>
                          <m:t>𝑍</m:t>
                        </m:r>
                      </m:e>
                      <m:sub>
                        <m:sSup>
                          <m:sSupPr>
                            <m:ctrlPr>
                              <a:rPr lang="en-AU" sz="8000" i="1">
                                <a:effectLst/>
                                <a:latin typeface="Cambria Math" panose="02040503050406030204" pitchFamily="18" charset="0"/>
                              </a:rPr>
                            </m:ctrlPr>
                          </m:sSupPr>
                          <m:e>
                            <m:r>
                              <a:rPr lang="en-AU" sz="8000" i="1">
                                <a:effectLst/>
                                <a:latin typeface="Cambria Math" panose="02040503050406030204" pitchFamily="18" charset="0"/>
                              </a:rPr>
                              <m:t>𝑛</m:t>
                            </m:r>
                          </m:e>
                          <m:sup>
                            <m:r>
                              <a:rPr lang="en-AU" sz="8000" i="1">
                                <a:effectLst/>
                                <a:latin typeface="Cambria Math" panose="02040503050406030204" pitchFamily="18" charset="0"/>
                              </a:rPr>
                              <m:t>2</m:t>
                            </m:r>
                          </m:sup>
                        </m:sSup>
                      </m:sub>
                      <m:sup>
                        <m:r>
                          <a:rPr lang="en-AU" sz="8000" i="1">
                            <a:effectLst/>
                            <a:latin typeface="Cambria Math" panose="02040503050406030204" pitchFamily="18" charset="0"/>
                          </a:rPr>
                          <m:t>∗</m:t>
                        </m:r>
                      </m:sup>
                    </m:sSubSup>
                  </m:oMath>
                </a14:m>
                <a:r>
                  <a:rPr lang="en-AU" sz="8000" dirty="0">
                    <a:effectLst/>
                    <a:latin typeface="Calibri" panose="020F0502020204030204" pitchFamily="34" charset="0"/>
                    <a:ea typeface="DengXian" panose="02010600030101010101" pitchFamily="2" charset="-122"/>
                    <a:cs typeface="Times New Roman" panose="02020603050405020304" pitchFamily="18" charset="0"/>
                  </a:rPr>
                  <a:t> </a:t>
                </a:r>
                <a:r>
                  <a:rPr lang="en-AU" sz="8000" dirty="0">
                    <a:solidFill>
                      <a:srgbClr val="E8EAED"/>
                    </a:solidFill>
                    <a:effectLst/>
                  </a:rPr>
                  <a:t>is an integer set, </a:t>
                </a:r>
                <a14:m>
                  <m:oMath xmlns:m="http://schemas.openxmlformats.org/officeDocument/2006/math">
                    <m:r>
                      <a:rPr lang="en-AU" sz="8000" i="1">
                        <a:effectLst/>
                        <a:latin typeface="Cambria Math" panose="02040503050406030204" pitchFamily="18" charset="0"/>
                        <a:ea typeface="DengXian" panose="02010600030101010101" pitchFamily="2" charset="-122"/>
                        <a:cs typeface="Times New Roman" panose="02020603050405020304" pitchFamily="18" charset="0"/>
                      </a:rPr>
                      <m:t>𝑔𝑐𝑑</m:t>
                    </m:r>
                    <m:d>
                      <m:d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AU" sz="8000" i="1">
                            <a:effectLst/>
                            <a:latin typeface="Cambria Math" panose="02040503050406030204" pitchFamily="18" charset="0"/>
                            <a:ea typeface="DengXian" panose="02010600030101010101" pitchFamily="2" charset="-122"/>
                            <a:cs typeface="Times New Roman" panose="02020603050405020304" pitchFamily="18" charset="0"/>
                          </a:rPr>
                          <m:t>𝐿</m:t>
                        </m:r>
                        <m:d>
                          <m:d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8000" i="1">
                                    <a:effectLst/>
                                    <a:latin typeface="Cambria Math" panose="02040503050406030204" pitchFamily="18" charset="0"/>
                                    <a:ea typeface="DengXian" panose="02010600030101010101" pitchFamily="2" charset="-122"/>
                                    <a:cs typeface="Times New Roman" panose="02020603050405020304" pitchFamily="18" charset="0"/>
                                  </a:rPr>
                                  <m:t>𝑔</m:t>
                                </m:r>
                              </m:e>
                              <m:sup>
                                <m:r>
                                  <a:rPr lang="en-AU" sz="8000" i="1">
                                    <a:effectLst/>
                                    <a:latin typeface="Cambria Math" panose="02040503050406030204" pitchFamily="18" charset="0"/>
                                    <a:ea typeface="DengXian" panose="02010600030101010101" pitchFamily="2" charset="-122"/>
                                    <a:cs typeface="Times New Roman" panose="02020603050405020304" pitchFamily="18" charset="0"/>
                                  </a:rPr>
                                  <m:t>𝜆</m:t>
                                </m:r>
                              </m:sup>
                            </m:sSup>
                            <m:r>
                              <a:rPr lang="en-AU" sz="8000" i="1">
                                <a:effectLst/>
                                <a:latin typeface="Cambria Math" panose="02040503050406030204" pitchFamily="18" charset="0"/>
                                <a:ea typeface="DengXian" panose="02010600030101010101" pitchFamily="2" charset="-122"/>
                                <a:cs typeface="Times New Roman" panose="02020603050405020304" pitchFamily="18" charset="0"/>
                              </a:rPr>
                              <m:t> </m:t>
                            </m:r>
                            <m:r>
                              <a:rPr lang="en-AU" sz="80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8000" i="1">
                                <a:effectLst/>
                                <a:latin typeface="Cambria Math" panose="02040503050406030204" pitchFamily="18" charset="0"/>
                                <a:ea typeface="DengXian" panose="02010600030101010101" pitchFamily="2" charset="-122"/>
                                <a:cs typeface="Times New Roman" panose="02020603050405020304" pitchFamily="18" charset="0"/>
                              </a:rPr>
                              <m:t> </m:t>
                            </m:r>
                            <m:sSup>
                              <m:sSup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8000" i="1">
                                    <a:effectLst/>
                                    <a:latin typeface="Cambria Math" panose="02040503050406030204" pitchFamily="18" charset="0"/>
                                    <a:ea typeface="DengXian" panose="02010600030101010101" pitchFamily="2" charset="-122"/>
                                    <a:cs typeface="Times New Roman" panose="02020603050405020304" pitchFamily="18" charset="0"/>
                                  </a:rPr>
                                  <m:t>𝑛</m:t>
                                </m:r>
                              </m:e>
                              <m:sup>
                                <m:r>
                                  <a:rPr lang="en-AU" sz="8000" i="1">
                                    <a:effectLst/>
                                    <a:latin typeface="Cambria Math" panose="02040503050406030204" pitchFamily="18" charset="0"/>
                                    <a:ea typeface="DengXian" panose="02010600030101010101" pitchFamily="2" charset="-122"/>
                                    <a:cs typeface="Times New Roman" panose="02020603050405020304" pitchFamily="18" charset="0"/>
                                  </a:rPr>
                                  <m:t>2</m:t>
                                </m:r>
                              </m:sup>
                            </m:sSup>
                          </m:e>
                        </m:d>
                        <m:r>
                          <a:rPr lang="en-AU" sz="8000" i="1">
                            <a:effectLst/>
                            <a:latin typeface="Cambria Math" panose="02040503050406030204" pitchFamily="18" charset="0"/>
                            <a:ea typeface="DengXian" panose="02010600030101010101" pitchFamily="2" charset="-122"/>
                            <a:cs typeface="Times New Roman" panose="02020603050405020304" pitchFamily="18" charset="0"/>
                          </a:rPr>
                          <m:t>, </m:t>
                        </m:r>
                        <m:r>
                          <a:rPr lang="en-AU" sz="8000" i="1">
                            <a:effectLst/>
                            <a:latin typeface="Cambria Math" panose="02040503050406030204" pitchFamily="18" charset="0"/>
                            <a:ea typeface="DengXian" panose="02010600030101010101" pitchFamily="2" charset="-122"/>
                            <a:cs typeface="Times New Roman" panose="02020603050405020304" pitchFamily="18" charset="0"/>
                          </a:rPr>
                          <m:t>𝑛</m:t>
                        </m:r>
                      </m:e>
                    </m:d>
                    <m:r>
                      <a:rPr lang="en-AU" sz="8000" i="1">
                        <a:effectLst/>
                        <a:latin typeface="Cambria Math" panose="02040503050406030204" pitchFamily="18" charset="0"/>
                        <a:ea typeface="DengXian" panose="02010600030101010101" pitchFamily="2" charset="-122"/>
                        <a:cs typeface="Times New Roman" panose="02020603050405020304" pitchFamily="18" charset="0"/>
                      </a:rPr>
                      <m:t>=1</m:t>
                    </m:r>
                  </m:oMath>
                </a14:m>
                <a:r>
                  <a:rPr lang="en-AU" sz="8000" dirty="0">
                    <a:effectLst/>
                    <a:ea typeface="DengXian" panose="02010600030101010101" pitchFamily="2" charset="-122"/>
                    <a:cs typeface="Times New Roman" panose="02020603050405020304" pitchFamily="18" charset="0"/>
                  </a:rPr>
                  <a:t>, </a:t>
                </a:r>
              </a:p>
              <a:p>
                <a:pPr marL="450000" lvl="1" indent="0">
                  <a:buNone/>
                </a:pPr>
                <a14:m>
                  <m:oMath xmlns:m="http://schemas.openxmlformats.org/officeDocument/2006/math">
                    <m:r>
                      <a:rPr lang="en-AU" sz="8000" i="1" smtClean="0">
                        <a:effectLst/>
                        <a:latin typeface="Cambria Math" panose="02040503050406030204" pitchFamily="18" charset="0"/>
                        <a:ea typeface="DengXian" panose="02010600030101010101" pitchFamily="2" charset="-122"/>
                        <a:cs typeface="Times New Roman" panose="02020603050405020304" pitchFamily="18" charset="0"/>
                      </a:rPr>
                      <m:t>𝐿</m:t>
                    </m:r>
                    <m:d>
                      <m:d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AU" sz="8000" i="1">
                            <a:effectLst/>
                            <a:latin typeface="Cambria Math" panose="02040503050406030204" pitchFamily="18" charset="0"/>
                            <a:ea typeface="DengXian" panose="02010600030101010101" pitchFamily="2" charset="-122"/>
                            <a:cs typeface="Times New Roman" panose="02020603050405020304" pitchFamily="18" charset="0"/>
                          </a:rPr>
                          <m:t>𝑥</m:t>
                        </m:r>
                      </m:e>
                    </m:d>
                    <m:r>
                      <a:rPr lang="en-AU" sz="8000" i="1">
                        <a:effectLst/>
                        <a:latin typeface="Cambria Math" panose="02040503050406030204" pitchFamily="18" charset="0"/>
                        <a:ea typeface="DengXian" panose="02010600030101010101" pitchFamily="2" charset="-122"/>
                        <a:cs typeface="Times New Roman" panose="02020603050405020304" pitchFamily="18" charset="0"/>
                      </a:rPr>
                      <m:t>= </m:t>
                    </m:r>
                    <m:f>
                      <m:f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AU" sz="8000" i="1">
                            <a:effectLst/>
                            <a:latin typeface="Cambria Math" panose="02040503050406030204" pitchFamily="18" charset="0"/>
                            <a:ea typeface="DengXian" panose="02010600030101010101" pitchFamily="2" charset="-122"/>
                            <a:cs typeface="Times New Roman" panose="02020603050405020304" pitchFamily="18" charset="0"/>
                          </a:rPr>
                          <m:t>𝑥</m:t>
                        </m:r>
                        <m:r>
                          <a:rPr lang="en-AU" sz="8000" i="1">
                            <a:effectLst/>
                            <a:latin typeface="Cambria Math" panose="02040503050406030204" pitchFamily="18" charset="0"/>
                            <a:ea typeface="DengXian" panose="02010600030101010101" pitchFamily="2" charset="-122"/>
                            <a:cs typeface="Times New Roman" panose="02020603050405020304" pitchFamily="18" charset="0"/>
                          </a:rPr>
                          <m:t>−1</m:t>
                        </m:r>
                      </m:num>
                      <m:den>
                        <m:r>
                          <a:rPr lang="en-AU" sz="8000" b="0" i="1" smtClean="0">
                            <a:effectLst/>
                            <a:latin typeface="Cambria Math" panose="02040503050406030204" pitchFamily="18" charset="0"/>
                            <a:ea typeface="DengXian" panose="02010600030101010101" pitchFamily="2" charset="-122"/>
                            <a:cs typeface="Times New Roman" panose="02020603050405020304" pitchFamily="18" charset="0"/>
                          </a:rPr>
                          <m:t>𝑛</m:t>
                        </m:r>
                      </m:den>
                    </m:f>
                  </m:oMath>
                </a14:m>
                <a:r>
                  <a:rPr lang="en-AU" sz="8000" dirty="0">
                    <a:effectLst/>
                    <a:ea typeface="DengXian" panose="02010600030101010101" pitchFamily="2" charset="-122"/>
                    <a:cs typeface="Times New Roman" panose="02020603050405020304" pitchFamily="18" charset="0"/>
                  </a:rPr>
                  <a:t>, define:</a:t>
                </a:r>
              </a:p>
              <a:p>
                <a:pPr marL="450000" lvl="1" indent="0">
                  <a:buNone/>
                </a:pPr>
                <a:r>
                  <a:rPr lang="en-AU" sz="8000" dirty="0">
                    <a:effectLst/>
                    <a:ea typeface="DengXian" panose="02010600030101010101" pitchFamily="2" charset="-122"/>
                    <a:cs typeface="Times New Roman" panose="02020603050405020304" pitchFamily="18" charset="0"/>
                  </a:rPr>
                  <a:t>									</a:t>
                </a:r>
                <a14:m>
                  <m:oMath xmlns:m="http://schemas.openxmlformats.org/officeDocument/2006/math">
                    <m:r>
                      <a:rPr lang="en-AU" sz="8000" i="1" smtClean="0">
                        <a:effectLst/>
                        <a:latin typeface="Cambria Math" panose="02040503050406030204" pitchFamily="18" charset="0"/>
                        <a:ea typeface="DengXian" panose="02010600030101010101" pitchFamily="2" charset="-122"/>
                        <a:cs typeface="Times New Roman" panose="02020603050405020304" pitchFamily="18" charset="0"/>
                      </a:rPr>
                      <m:t>𝜇</m:t>
                    </m:r>
                    <m:r>
                      <a:rPr lang="en-AU" sz="8000" i="1" smtClean="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8000" i="1">
                            <a:effectLst/>
                            <a:latin typeface="Cambria Math" panose="02040503050406030204" pitchFamily="18" charset="0"/>
                            <a:ea typeface="DengXian" panose="02010600030101010101" pitchFamily="2" charset="-122"/>
                            <a:cs typeface="Times New Roman" panose="02020603050405020304" pitchFamily="18" charset="0"/>
                          </a:rPr>
                          <m:t>𝐿</m:t>
                        </m:r>
                        <m:d>
                          <m:d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8000" i="1">
                                    <a:effectLst/>
                                    <a:latin typeface="Cambria Math" panose="02040503050406030204" pitchFamily="18" charset="0"/>
                                    <a:ea typeface="DengXian" panose="02010600030101010101" pitchFamily="2" charset="-122"/>
                                    <a:cs typeface="Times New Roman" panose="02020603050405020304" pitchFamily="18" charset="0"/>
                                  </a:rPr>
                                  <m:t>𝑔</m:t>
                                </m:r>
                              </m:e>
                              <m:sup>
                                <m:r>
                                  <a:rPr lang="en-AU" sz="8000" i="1">
                                    <a:effectLst/>
                                    <a:latin typeface="Cambria Math" panose="02040503050406030204" pitchFamily="18" charset="0"/>
                                    <a:ea typeface="DengXian" panose="02010600030101010101" pitchFamily="2" charset="-122"/>
                                    <a:cs typeface="Times New Roman" panose="02020603050405020304" pitchFamily="18" charset="0"/>
                                  </a:rPr>
                                  <m:t>𝜆</m:t>
                                </m:r>
                              </m:sup>
                            </m:sSup>
                            <m:r>
                              <a:rPr lang="en-AU" sz="8000" i="1">
                                <a:effectLst/>
                                <a:latin typeface="Cambria Math" panose="02040503050406030204" pitchFamily="18" charset="0"/>
                                <a:ea typeface="DengXian" panose="02010600030101010101" pitchFamily="2" charset="-122"/>
                                <a:cs typeface="Times New Roman" panose="02020603050405020304" pitchFamily="18" charset="0"/>
                              </a:rPr>
                              <m:t> </m:t>
                            </m:r>
                            <m:r>
                              <a:rPr lang="en-AU" sz="80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8000" i="1">
                                <a:effectLst/>
                                <a:latin typeface="Cambria Math" panose="02040503050406030204" pitchFamily="18" charset="0"/>
                                <a:ea typeface="DengXian" panose="02010600030101010101" pitchFamily="2" charset="-122"/>
                                <a:cs typeface="Times New Roman" panose="02020603050405020304" pitchFamily="18" charset="0"/>
                              </a:rPr>
                              <m:t> </m:t>
                            </m:r>
                            <m:sSup>
                              <m:sSup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8000" b="0" i="1" smtClean="0">
                                    <a:effectLst/>
                                    <a:latin typeface="Cambria Math" panose="02040503050406030204" pitchFamily="18" charset="0"/>
                                    <a:ea typeface="DengXian" panose="02010600030101010101" pitchFamily="2" charset="-122"/>
                                    <a:cs typeface="Times New Roman" panose="02020603050405020304" pitchFamily="18" charset="0"/>
                                  </a:rPr>
                                  <m:t>𝑛</m:t>
                                </m:r>
                              </m:e>
                              <m:sup>
                                <m:r>
                                  <a:rPr lang="en-AU" sz="8000" i="1">
                                    <a:effectLst/>
                                    <a:latin typeface="Cambria Math" panose="02040503050406030204" pitchFamily="18" charset="0"/>
                                    <a:ea typeface="DengXian" panose="02010600030101010101" pitchFamily="2" charset="-122"/>
                                    <a:cs typeface="Times New Roman" panose="02020603050405020304" pitchFamily="18" charset="0"/>
                                  </a:rPr>
                                  <m:t>2</m:t>
                                </m:r>
                              </m:sup>
                            </m:sSup>
                          </m:e>
                        </m:d>
                      </m:e>
                      <m:sup>
                        <m:r>
                          <a:rPr lang="en-AU" sz="80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AU" sz="8000" i="1" smtClean="0">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8000" b="0" i="1" smtClean="0">
                        <a:effectLst/>
                        <a:latin typeface="Cambria Math" panose="02040503050406030204" pitchFamily="18" charset="0"/>
                        <a:ea typeface="DengXian" panose="02010600030101010101" pitchFamily="2" charset="-122"/>
                        <a:cs typeface="Times New Roman" panose="02020603050405020304" pitchFamily="18" charset="0"/>
                      </a:rPr>
                      <m:t> </m:t>
                    </m:r>
                    <m:r>
                      <a:rPr lang="en-AU" sz="8000" b="0" i="1" smtClean="0">
                        <a:effectLst/>
                        <a:latin typeface="Cambria Math" panose="02040503050406030204" pitchFamily="18" charset="0"/>
                        <a:ea typeface="DengXian" panose="02010600030101010101" pitchFamily="2" charset="-122"/>
                        <a:cs typeface="Times New Roman" panose="02020603050405020304" pitchFamily="18" charset="0"/>
                      </a:rPr>
                      <m:t>𝑛</m:t>
                    </m:r>
                  </m:oMath>
                </a14:m>
                <a:endParaRPr lang="en-AU" sz="8000" dirty="0">
                  <a:effectLst/>
                  <a:ea typeface="DengXian" panose="02010600030101010101" pitchFamily="2" charset="-122"/>
                  <a:cs typeface="Times New Roman" panose="02020603050405020304" pitchFamily="18" charset="0"/>
                </a:endParaRPr>
              </a:p>
              <a:p>
                <a:pPr marL="450000" lvl="1" indent="0">
                  <a:buNone/>
                </a:pPr>
                <a:r>
                  <a:rPr lang="en-AU" sz="8000" dirty="0"/>
                  <a:t>3. Public Key = {</a:t>
                </a:r>
                <a14:m>
                  <m:oMath xmlns:m="http://schemas.openxmlformats.org/officeDocument/2006/math">
                    <m:r>
                      <a:rPr lang="en-AU" sz="8000" i="1">
                        <a:effectLst/>
                        <a:latin typeface="Cambria Math" panose="02040503050406030204" pitchFamily="18" charset="0"/>
                        <a:ea typeface="DengXian" panose="02010600030101010101" pitchFamily="2" charset="-122"/>
                        <a:cs typeface="Times New Roman" panose="02020603050405020304" pitchFamily="18" charset="0"/>
                      </a:rPr>
                      <m:t>𝑔</m:t>
                    </m:r>
                  </m:oMath>
                </a14:m>
                <a:r>
                  <a:rPr lang="en-AU" sz="8000" dirty="0"/>
                  <a:t>, </a:t>
                </a:r>
                <a14:m>
                  <m:oMath xmlns:m="http://schemas.openxmlformats.org/officeDocument/2006/math">
                    <m:r>
                      <a:rPr lang="en-AU" sz="8000" i="1">
                        <a:latin typeface="Cambria Math" panose="02040503050406030204" pitchFamily="18" charset="0"/>
                      </a:rPr>
                      <m:t>𝑛</m:t>
                    </m:r>
                  </m:oMath>
                </a14:m>
                <a:r>
                  <a:rPr lang="en-AU" sz="8000" dirty="0"/>
                  <a:t>}; Private Key = {</a:t>
                </a:r>
                <a14:m>
                  <m:oMath xmlns:m="http://schemas.openxmlformats.org/officeDocument/2006/math">
                    <m:r>
                      <a:rPr lang="en-AU" sz="8000" i="1">
                        <a:effectLst/>
                        <a:latin typeface="Cambria Math" panose="02040503050406030204" pitchFamily="18" charset="0"/>
                        <a:ea typeface="DengXian" panose="02010600030101010101" pitchFamily="2" charset="-122"/>
                        <a:cs typeface="Times New Roman" panose="02020603050405020304" pitchFamily="18" charset="0"/>
                      </a:rPr>
                      <m:t>𝜆</m:t>
                    </m:r>
                  </m:oMath>
                </a14:m>
                <a:r>
                  <a:rPr lang="en-AU" sz="8000" dirty="0"/>
                  <a:t>}</a:t>
                </a:r>
              </a:p>
              <a:p>
                <a:r>
                  <a:rPr lang="en-AU" sz="8000" dirty="0"/>
                  <a:t>Encryption: </a:t>
                </a:r>
                <a14:m>
                  <m:oMath xmlns:m="http://schemas.openxmlformats.org/officeDocument/2006/math">
                    <m:r>
                      <a:rPr lang="en-AU" sz="8000" i="1">
                        <a:effectLst/>
                        <a:latin typeface="Cambria Math" panose="02040503050406030204" pitchFamily="18" charset="0"/>
                        <a:ea typeface="DengXian" panose="02010600030101010101" pitchFamily="2" charset="-122"/>
                        <a:cs typeface="Times New Roman" panose="02020603050405020304" pitchFamily="18" charset="0"/>
                      </a:rPr>
                      <m:t>𝑚</m:t>
                    </m:r>
                    <m:r>
                      <a:rPr lang="en-AU" sz="8000" i="1">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AU" sz="8000" dirty="0"/>
                  <a:t>is a plaintext and randomly </a:t>
                </a:r>
                <a:r>
                  <a:rPr lang="en-AU" sz="8000" dirty="0">
                    <a:effectLst/>
                    <a:ea typeface="DengXian" panose="02010600030101010101" pitchFamily="2" charset="-122"/>
                    <a:cs typeface="Times New Roman" panose="02020603050405020304" pitchFamily="18" charset="0"/>
                  </a:rPr>
                  <a:t>select </a:t>
                </a:r>
                <a14:m>
                  <m:oMath xmlns:m="http://schemas.openxmlformats.org/officeDocument/2006/math">
                    <m:r>
                      <a:rPr lang="en-AU" sz="8000" i="1">
                        <a:effectLst/>
                        <a:latin typeface="Cambria Math" panose="02040503050406030204" pitchFamily="18" charset="0"/>
                      </a:rPr>
                      <m:t>𝑟</m:t>
                    </m:r>
                    <m:r>
                      <a:rPr lang="en-AU" sz="8000" i="1">
                        <a:effectLst/>
                        <a:latin typeface="Cambria Math" panose="02040503050406030204" pitchFamily="18" charset="0"/>
                      </a:rPr>
                      <m:t> </m:t>
                    </m:r>
                    <m:r>
                      <a:rPr lang="en-AU" sz="8000" i="1">
                        <a:effectLst/>
                        <a:latin typeface="Cambria Math" panose="02040503050406030204" pitchFamily="18" charset="0"/>
                      </a:rPr>
                      <m:t>𝜖</m:t>
                    </m:r>
                    <m:r>
                      <a:rPr lang="en-AU" sz="8000" i="1">
                        <a:effectLst/>
                        <a:latin typeface="Cambria Math" panose="02040503050406030204" pitchFamily="18" charset="0"/>
                      </a:rPr>
                      <m:t> </m:t>
                    </m:r>
                    <m:sSubSup>
                      <m:sSubSupPr>
                        <m:ctrlPr>
                          <a:rPr lang="en-AU" sz="8000" i="1">
                            <a:effectLst/>
                            <a:latin typeface="Cambria Math" panose="02040503050406030204" pitchFamily="18" charset="0"/>
                          </a:rPr>
                        </m:ctrlPr>
                      </m:sSubSupPr>
                      <m:e>
                        <m:r>
                          <a:rPr lang="en-AU" sz="8000" i="1">
                            <a:effectLst/>
                            <a:latin typeface="Cambria Math" panose="02040503050406030204" pitchFamily="18" charset="0"/>
                          </a:rPr>
                          <m:t>𝑍</m:t>
                        </m:r>
                      </m:e>
                      <m:sub>
                        <m:r>
                          <a:rPr lang="en-AU" sz="8000" i="1">
                            <a:effectLst/>
                            <a:latin typeface="Cambria Math" panose="02040503050406030204" pitchFamily="18" charset="0"/>
                          </a:rPr>
                          <m:t>𝑟</m:t>
                        </m:r>
                      </m:sub>
                      <m:sup>
                        <m:r>
                          <a:rPr lang="en-AU" sz="8000" i="1">
                            <a:effectLst/>
                            <a:latin typeface="Cambria Math" panose="02040503050406030204" pitchFamily="18" charset="0"/>
                          </a:rPr>
                          <m:t>∗</m:t>
                        </m:r>
                      </m:sup>
                    </m:sSubSup>
                  </m:oMath>
                </a14:m>
                <a:r>
                  <a:rPr lang="en-AU" sz="8000" dirty="0">
                    <a:effectLst/>
                    <a:ea typeface="DengXian" panose="02010600030101010101" pitchFamily="2" charset="-122"/>
                    <a:cs typeface="Times New Roman" panose="02020603050405020304" pitchFamily="18" charset="0"/>
                  </a:rPr>
                  <a:t> (</a:t>
                </a:r>
                <a14:m>
                  <m:oMath xmlns:m="http://schemas.openxmlformats.org/officeDocument/2006/math">
                    <m:sSubSup>
                      <m:sSubSupPr>
                        <m:ctrlPr>
                          <a:rPr lang="en-AU" sz="8000" i="1">
                            <a:effectLst/>
                            <a:latin typeface="Cambria Math" panose="02040503050406030204" pitchFamily="18" charset="0"/>
                          </a:rPr>
                        </m:ctrlPr>
                      </m:sSubSupPr>
                      <m:e>
                        <m:r>
                          <a:rPr lang="en-AU" sz="8000" i="1">
                            <a:effectLst/>
                            <a:latin typeface="Cambria Math" panose="02040503050406030204" pitchFamily="18" charset="0"/>
                          </a:rPr>
                          <m:t>𝑍</m:t>
                        </m:r>
                      </m:e>
                      <m:sub>
                        <m:r>
                          <a:rPr lang="en-AU" sz="8000" i="1">
                            <a:effectLst/>
                            <a:latin typeface="Cambria Math" panose="02040503050406030204" pitchFamily="18" charset="0"/>
                          </a:rPr>
                          <m:t>𝑟</m:t>
                        </m:r>
                      </m:sub>
                      <m:sup>
                        <m:r>
                          <a:rPr lang="en-AU" sz="8000" i="1">
                            <a:effectLst/>
                            <a:latin typeface="Cambria Math" panose="02040503050406030204" pitchFamily="18" charset="0"/>
                          </a:rPr>
                          <m:t>∗</m:t>
                        </m:r>
                      </m:sup>
                    </m:sSubSup>
                  </m:oMath>
                </a14:m>
                <a:r>
                  <a:rPr lang="en-AU" sz="8000" dirty="0">
                    <a:effectLst/>
                    <a:ea typeface="DengXian" panose="02010600030101010101" pitchFamily="2" charset="-122"/>
                    <a:cs typeface="Times New Roman" panose="02020603050405020304" pitchFamily="18" charset="0"/>
                  </a:rPr>
                  <a:t> is an integer set), define:</a:t>
                </a:r>
              </a:p>
              <a:p>
                <a:pPr marL="36900" indent="0">
                  <a:lnSpc>
                    <a:spcPct val="107000"/>
                  </a:lnSpc>
                  <a:spcAft>
                    <a:spcPts val="800"/>
                  </a:spcAft>
                  <a:buNone/>
                </a:pPr>
                <a:r>
                  <a:rPr lang="en-AU" sz="8000" dirty="0">
                    <a:effectLst/>
                  </a:rPr>
                  <a:t>				                          </a:t>
                </a:r>
                <a14:m>
                  <m:oMath xmlns:m="http://schemas.openxmlformats.org/officeDocument/2006/math">
                    <m:r>
                      <a:rPr lang="en-AU" sz="8000" i="1">
                        <a:effectLst/>
                        <a:latin typeface="Cambria Math" panose="02040503050406030204" pitchFamily="18" charset="0"/>
                        <a:ea typeface="DengXian" panose="02010600030101010101" pitchFamily="2" charset="-122"/>
                        <a:cs typeface="Times New Roman" panose="02020603050405020304" pitchFamily="18" charset="0"/>
                      </a:rPr>
                      <m:t>𝑐</m:t>
                    </m:r>
                    <m:r>
                      <a:rPr lang="en-AU" sz="80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8000" i="1">
                            <a:effectLst/>
                            <a:latin typeface="Cambria Math" panose="02040503050406030204" pitchFamily="18" charset="0"/>
                            <a:ea typeface="DengXian" panose="02010600030101010101" pitchFamily="2" charset="-122"/>
                            <a:cs typeface="Times New Roman" panose="02020603050405020304" pitchFamily="18" charset="0"/>
                          </a:rPr>
                          <m:t>𝑔</m:t>
                        </m:r>
                      </m:e>
                      <m:sup>
                        <m:r>
                          <a:rPr lang="en-AU" sz="8000" i="1">
                            <a:effectLst/>
                            <a:latin typeface="Cambria Math" panose="02040503050406030204" pitchFamily="18" charset="0"/>
                            <a:ea typeface="DengXian" panose="02010600030101010101" pitchFamily="2" charset="-122"/>
                            <a:cs typeface="Times New Roman" panose="02020603050405020304" pitchFamily="18" charset="0"/>
                          </a:rPr>
                          <m:t>𝑚</m:t>
                        </m:r>
                      </m:sup>
                    </m:sSup>
                    <m:r>
                      <a:rPr lang="en-AU" sz="80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8000" i="1">
                            <a:effectLst/>
                            <a:latin typeface="Cambria Math" panose="02040503050406030204" pitchFamily="18" charset="0"/>
                            <a:ea typeface="DengXian" panose="02010600030101010101" pitchFamily="2" charset="-122"/>
                            <a:cs typeface="Times New Roman" panose="02020603050405020304" pitchFamily="18" charset="0"/>
                          </a:rPr>
                          <m:t>𝑟</m:t>
                        </m:r>
                      </m:e>
                      <m:sup>
                        <m:r>
                          <a:rPr lang="en-AU" sz="8000" i="1">
                            <a:effectLst/>
                            <a:latin typeface="Cambria Math" panose="02040503050406030204" pitchFamily="18" charset="0"/>
                            <a:ea typeface="DengXian" panose="02010600030101010101" pitchFamily="2" charset="-122"/>
                            <a:cs typeface="Times New Roman" panose="02020603050405020304" pitchFamily="18" charset="0"/>
                          </a:rPr>
                          <m:t>𝑛</m:t>
                        </m:r>
                      </m:sup>
                    </m:sSup>
                    <m:r>
                      <a:rPr lang="en-AU" sz="8000" i="1">
                        <a:effectLst/>
                        <a:latin typeface="Cambria Math" panose="02040503050406030204" pitchFamily="18" charset="0"/>
                        <a:ea typeface="DengXian" panose="02010600030101010101" pitchFamily="2" charset="-122"/>
                        <a:cs typeface="Times New Roman" panose="02020603050405020304" pitchFamily="18" charset="0"/>
                      </a:rPr>
                      <m:t> </m:t>
                    </m:r>
                    <m:r>
                      <a:rPr lang="en-AU" sz="80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8000" i="1">
                        <a:effectLst/>
                        <a:latin typeface="Cambria Math" panose="02040503050406030204" pitchFamily="18" charset="0"/>
                        <a:ea typeface="DengXian" panose="02010600030101010101" pitchFamily="2" charset="-122"/>
                        <a:cs typeface="Times New Roman" panose="02020603050405020304" pitchFamily="18" charset="0"/>
                      </a:rPr>
                      <m:t> </m:t>
                    </m:r>
                    <m:sSup>
                      <m:sSupPr>
                        <m:ctrlPr>
                          <a:rPr lang="en-AU" sz="80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8000" i="1">
                            <a:effectLst/>
                            <a:latin typeface="Cambria Math" panose="02040503050406030204" pitchFamily="18" charset="0"/>
                            <a:ea typeface="DengXian" panose="02010600030101010101" pitchFamily="2" charset="-122"/>
                            <a:cs typeface="Times New Roman" panose="02020603050405020304" pitchFamily="18" charset="0"/>
                          </a:rPr>
                          <m:t>𝑛</m:t>
                        </m:r>
                      </m:e>
                      <m:sup>
                        <m:r>
                          <a:rPr lang="en-AU" sz="8000" i="1">
                            <a:effectLst/>
                            <a:latin typeface="Cambria Math" panose="02040503050406030204" pitchFamily="18" charset="0"/>
                            <a:ea typeface="DengXian" panose="02010600030101010101" pitchFamily="2" charset="-122"/>
                            <a:cs typeface="Times New Roman" panose="02020603050405020304" pitchFamily="18" charset="0"/>
                          </a:rPr>
                          <m:t>2</m:t>
                        </m:r>
                      </m:sup>
                    </m:sSup>
                  </m:oMath>
                </a14:m>
                <a:endParaRPr lang="en-AU" sz="8000" dirty="0">
                  <a:effectLst/>
                  <a:latin typeface="Calibri" panose="020F0502020204030204" pitchFamily="34" charset="0"/>
                  <a:ea typeface="DengXian" panose="02010600030101010101" pitchFamily="2" charset="-122"/>
                  <a:cs typeface="Times New Roman" panose="02020603050405020304" pitchFamily="18" charset="0"/>
                </a:endParaRPr>
              </a:p>
              <a:p>
                <a:r>
                  <a:rPr lang="en-AU" sz="8000" dirty="0"/>
                  <a:t>Decryption: </a:t>
                </a:r>
                <a:endParaRPr lang="en-AU" sz="8000" dirty="0">
                  <a:effectLst/>
                  <a:ea typeface="DengXian" panose="02010600030101010101" pitchFamily="2" charset="-122"/>
                  <a:cs typeface="Times New Roman" panose="02020603050405020304" pitchFamily="18" charset="0"/>
                </a:endParaRPr>
              </a:p>
              <a:p>
                <a:pPr marL="36900" indent="0">
                  <a:buNone/>
                </a:pPr>
                <a:r>
                  <a:rPr lang="en-AU" sz="8000" dirty="0">
                    <a:effectLst/>
                  </a:rPr>
                  <a:t>                                               </a:t>
                </a:r>
                <a14:m>
                  <m:oMath xmlns:m="http://schemas.openxmlformats.org/officeDocument/2006/math">
                    <m:r>
                      <a:rPr lang="en-AU" sz="8000" i="1">
                        <a:effectLst/>
                        <a:latin typeface="Cambria Math" panose="02040503050406030204" pitchFamily="18" charset="0"/>
                      </a:rPr>
                      <m:t>𝑚</m:t>
                    </m:r>
                    <m:r>
                      <a:rPr lang="en-AU" sz="8000" i="1">
                        <a:effectLst/>
                        <a:latin typeface="Cambria Math" panose="02040503050406030204" pitchFamily="18" charset="0"/>
                      </a:rPr>
                      <m:t>= </m:t>
                    </m:r>
                    <m:r>
                      <a:rPr lang="en-AU" sz="8000" i="1">
                        <a:effectLst/>
                        <a:latin typeface="Cambria Math" panose="02040503050406030204" pitchFamily="18" charset="0"/>
                      </a:rPr>
                      <m:t>𝜇</m:t>
                    </m:r>
                    <m:r>
                      <a:rPr lang="en-AU" sz="8000" i="1">
                        <a:effectLst/>
                        <a:latin typeface="Cambria Math" panose="02040503050406030204" pitchFamily="18" charset="0"/>
                      </a:rPr>
                      <m:t>∗</m:t>
                    </m:r>
                    <m:r>
                      <a:rPr lang="en-AU" sz="8000" i="1">
                        <a:effectLst/>
                        <a:latin typeface="Cambria Math" panose="02040503050406030204" pitchFamily="18" charset="0"/>
                      </a:rPr>
                      <m:t>𝐿</m:t>
                    </m:r>
                    <m:d>
                      <m:dPr>
                        <m:ctrlPr>
                          <a:rPr lang="en-AU" sz="8000" i="1">
                            <a:effectLst/>
                            <a:latin typeface="Cambria Math" panose="02040503050406030204" pitchFamily="18" charset="0"/>
                          </a:rPr>
                        </m:ctrlPr>
                      </m:dPr>
                      <m:e>
                        <m:sSup>
                          <m:sSupPr>
                            <m:ctrlPr>
                              <a:rPr lang="en-AU" sz="8000" i="1">
                                <a:effectLst/>
                                <a:latin typeface="Cambria Math" panose="02040503050406030204" pitchFamily="18" charset="0"/>
                              </a:rPr>
                            </m:ctrlPr>
                          </m:sSupPr>
                          <m:e>
                            <m:r>
                              <a:rPr lang="en-AU" sz="8000" i="1">
                                <a:effectLst/>
                                <a:latin typeface="Cambria Math" panose="02040503050406030204" pitchFamily="18" charset="0"/>
                              </a:rPr>
                              <m:t>𝑐</m:t>
                            </m:r>
                          </m:e>
                          <m:sup>
                            <m:r>
                              <a:rPr lang="en-AU" sz="8000" i="1">
                                <a:effectLst/>
                                <a:latin typeface="Cambria Math" panose="02040503050406030204" pitchFamily="18" charset="0"/>
                              </a:rPr>
                              <m:t>𝜆</m:t>
                            </m:r>
                          </m:sup>
                        </m:sSup>
                        <m:r>
                          <a:rPr lang="en-AU" sz="8000" i="1">
                            <a:effectLst/>
                            <a:latin typeface="Cambria Math" panose="02040503050406030204" pitchFamily="18" charset="0"/>
                          </a:rPr>
                          <m:t> </m:t>
                        </m:r>
                        <m:r>
                          <a:rPr lang="en-AU" sz="8000" i="1">
                            <a:effectLst/>
                            <a:latin typeface="Cambria Math" panose="02040503050406030204" pitchFamily="18" charset="0"/>
                          </a:rPr>
                          <m:t>𝑚𝑜𝑑</m:t>
                        </m:r>
                        <m:r>
                          <a:rPr lang="en-AU" sz="8000" i="1">
                            <a:effectLst/>
                            <a:latin typeface="Cambria Math" panose="02040503050406030204" pitchFamily="18" charset="0"/>
                          </a:rPr>
                          <m:t> </m:t>
                        </m:r>
                        <m:sSup>
                          <m:sSupPr>
                            <m:ctrlPr>
                              <a:rPr lang="en-AU" sz="8000" i="1">
                                <a:effectLst/>
                                <a:latin typeface="Cambria Math" panose="02040503050406030204" pitchFamily="18" charset="0"/>
                              </a:rPr>
                            </m:ctrlPr>
                          </m:sSupPr>
                          <m:e>
                            <m:r>
                              <a:rPr lang="en-AU" sz="8000" b="0" i="1" smtClean="0">
                                <a:effectLst/>
                                <a:latin typeface="Cambria Math" panose="02040503050406030204" pitchFamily="18" charset="0"/>
                              </a:rPr>
                              <m:t>𝑛</m:t>
                            </m:r>
                          </m:e>
                          <m:sup>
                            <m:r>
                              <a:rPr lang="en-AU" sz="8000" i="1">
                                <a:effectLst/>
                                <a:latin typeface="Cambria Math" panose="02040503050406030204" pitchFamily="18" charset="0"/>
                              </a:rPr>
                              <m:t>2</m:t>
                            </m:r>
                          </m:sup>
                        </m:sSup>
                      </m:e>
                    </m:d>
                    <m:r>
                      <a:rPr lang="en-AU" sz="8000" i="1">
                        <a:effectLst/>
                        <a:latin typeface="Cambria Math" panose="02040503050406030204" pitchFamily="18" charset="0"/>
                      </a:rPr>
                      <m:t> </m:t>
                    </m:r>
                    <m:r>
                      <a:rPr lang="en-AU" sz="8000" i="1">
                        <a:effectLst/>
                        <a:latin typeface="Cambria Math" panose="02040503050406030204" pitchFamily="18" charset="0"/>
                      </a:rPr>
                      <m:t>𝑚𝑜𝑑</m:t>
                    </m:r>
                    <m:r>
                      <a:rPr lang="en-AU" sz="8000" i="1">
                        <a:effectLst/>
                        <a:latin typeface="Cambria Math" panose="02040503050406030204" pitchFamily="18" charset="0"/>
                      </a:rPr>
                      <m:t> </m:t>
                    </m:r>
                    <m:r>
                      <a:rPr lang="en-AU" sz="8000" i="1">
                        <a:effectLst/>
                        <a:latin typeface="Cambria Math" panose="02040503050406030204" pitchFamily="18" charset="0"/>
                      </a:rPr>
                      <m:t>𝑛</m:t>
                    </m:r>
                  </m:oMath>
                </a14:m>
                <a:endParaRPr lang="en-AU" sz="4400" dirty="0">
                  <a:effectLst/>
                  <a:ea typeface="DengXian" panose="02010600030101010101" pitchFamily="2" charset="-122"/>
                  <a:cs typeface="Times New Roman" panose="02020603050405020304" pitchFamily="18" charset="0"/>
                </a:endParaRPr>
              </a:p>
              <a:p>
                <a:pPr marL="450000" lvl="1" indent="0">
                  <a:buFont typeface="Wingdings 2" charset="2"/>
                  <a:buNone/>
                </a:pPr>
                <a:endParaRPr lang="en-AU" sz="2800" dirty="0">
                  <a:effectLst/>
                  <a:ea typeface="DengXian" panose="02010600030101010101" pitchFamily="2" charset="-122"/>
                  <a:cs typeface="Times New Roman" panose="02020603050405020304" pitchFamily="18" charset="0"/>
                </a:endParaRPr>
              </a:p>
              <a:p>
                <a:pPr marL="450000" lvl="1" indent="0">
                  <a:buFont typeface="Wingdings 2" charset="2"/>
                  <a:buNone/>
                </a:pPr>
                <a:endParaRPr lang="en-AU" sz="2800" dirty="0"/>
              </a:p>
              <a:p>
                <a:pPr marL="450000" lvl="1" indent="0">
                  <a:buNone/>
                </a:pPr>
                <a:endParaRPr lang="en-AU" sz="4500" dirty="0"/>
              </a:p>
              <a:p>
                <a:pPr marL="450000" lvl="1" indent="0">
                  <a:buNone/>
                </a:pPr>
                <a:endParaRPr lang="en-AU" sz="4400" dirty="0">
                  <a:effectLst/>
                  <a:ea typeface="DengXian" panose="02010600030101010101" pitchFamily="2" charset="-122"/>
                  <a:cs typeface="Times New Roman" panose="02020603050405020304" pitchFamily="18" charset="0"/>
                </a:endParaRPr>
              </a:p>
              <a:p>
                <a:pPr marL="450000" lvl="1" indent="0">
                  <a:buNone/>
                </a:pPr>
                <a:endParaRPr lang="en-AU" sz="2800" dirty="0">
                  <a:effectLst/>
                  <a:ea typeface="DengXian" panose="02010600030101010101" pitchFamily="2" charset="-122"/>
                  <a:cs typeface="Times New Roman" panose="02020603050405020304" pitchFamily="18" charset="0"/>
                </a:endParaRPr>
              </a:p>
              <a:p>
                <a:pPr marL="450000" lvl="1" indent="0">
                  <a:buNone/>
                </a:pPr>
                <a:endParaRPr lang="en-AU" sz="2800" dirty="0"/>
              </a:p>
            </p:txBody>
          </p:sp>
        </mc:Choice>
        <mc:Fallback xmlns="">
          <p:sp>
            <p:nvSpPr>
              <p:cNvPr id="3" name="Content Placeholder 2">
                <a:extLst>
                  <a:ext uri="{FF2B5EF4-FFF2-40B4-BE49-F238E27FC236}">
                    <a16:creationId xmlns:a16="http://schemas.microsoft.com/office/drawing/2014/main" id="{16E39FD5-37A8-4348-8381-91D726EF0830}"/>
                  </a:ext>
                </a:extLst>
              </p:cNvPr>
              <p:cNvSpPr>
                <a:spLocks noGrp="1" noRot="1" noChangeAspect="1" noMove="1" noResize="1" noEditPoints="1" noAdjustHandles="1" noChangeArrowheads="1" noChangeShapeType="1" noTextEdit="1"/>
              </p:cNvSpPr>
              <p:nvPr>
                <p:ph idx="1"/>
              </p:nvPr>
            </p:nvSpPr>
            <p:spPr>
              <a:xfrm>
                <a:off x="554067" y="558800"/>
                <a:ext cx="10869242" cy="6074229"/>
              </a:xfrm>
              <a:blipFill>
                <a:blip r:embed="rId3"/>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9575555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9547" y="18713"/>
            <a:ext cx="10353762" cy="715065"/>
          </a:xfrm>
        </p:spPr>
        <p:txBody>
          <a:bodyPr/>
          <a:lstStyle/>
          <a:p>
            <a:r>
              <a:rPr lang="en-AU" sz="3733" dirty="0" err="1"/>
              <a:t>Paillier</a:t>
            </a:r>
            <a:endParaRPr lang="en-AU" sz="3733" dirty="0"/>
          </a:p>
        </p:txBody>
      </p:sp>
      <p:sp>
        <p:nvSpPr>
          <p:cNvPr id="5" name="Rounded Rectangle 6">
            <a:extLst>
              <a:ext uri="{FF2B5EF4-FFF2-40B4-BE49-F238E27FC236}">
                <a16:creationId xmlns:a16="http://schemas.microsoft.com/office/drawing/2014/main" id="{CAA7A278-5B3B-44D6-9CD1-D4768B2395DF}"/>
              </a:ext>
            </a:extLst>
          </p:cNvPr>
          <p:cNvSpPr/>
          <p:nvPr/>
        </p:nvSpPr>
        <p:spPr>
          <a:xfrm>
            <a:off x="950213" y="5448300"/>
            <a:ext cx="2694687" cy="1003300"/>
          </a:xfrm>
          <a:prstGeom prst="roundRec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endParaRPr lang="en-AU" sz="2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4F5B4539-1F2F-4FE7-B0FE-6CACBF149B2A}"/>
                  </a:ext>
                </a:extLst>
              </p:cNvPr>
              <p:cNvSpPr txBox="1">
                <a:spLocks/>
              </p:cNvSpPr>
              <p:nvPr/>
            </p:nvSpPr>
            <p:spPr>
              <a:xfrm>
                <a:off x="516261" y="691588"/>
                <a:ext cx="10473096" cy="5669211"/>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AU" sz="2600" dirty="0"/>
                  <a:t>An example:</a:t>
                </a:r>
              </a:p>
              <a:p>
                <a:pPr marL="450000" lvl="1" indent="0">
                  <a:buFont typeface="Wingdings 2" charset="2"/>
                  <a:buNone/>
                </a:pPr>
                <a:r>
                  <a:rPr lang="en-AU" sz="2600" dirty="0">
                    <a:effectLst/>
                    <a:ea typeface="DengXian" panose="02010600030101010101" pitchFamily="2" charset="-122"/>
                    <a:cs typeface="Times New Roman" panose="02020603050405020304" pitchFamily="18" charset="0"/>
                  </a:rPr>
                  <a:t>1. </a:t>
                </a:r>
                <a14:m>
                  <m:oMath xmlns:m="http://schemas.openxmlformats.org/officeDocument/2006/math">
                    <m:r>
                      <a:rPr lang="en-AU" sz="2600" i="1">
                        <a:effectLst/>
                        <a:latin typeface="Cambria Math" panose="02040503050406030204" pitchFamily="18" charset="0"/>
                        <a:ea typeface="DengXian" panose="02010600030101010101" pitchFamily="2" charset="-122"/>
                        <a:cs typeface="Times New Roman" panose="02020603050405020304" pitchFamily="18" charset="0"/>
                      </a:rPr>
                      <m:t>𝑝</m:t>
                    </m:r>
                    <m:r>
                      <a:rPr lang="en-AU" sz="2600" b="0" i="1" smtClean="0">
                        <a:effectLst/>
                        <a:latin typeface="Cambria Math" panose="02040503050406030204" pitchFamily="18" charset="0"/>
                        <a:ea typeface="DengXian" panose="02010600030101010101" pitchFamily="2" charset="-122"/>
                        <a:cs typeface="Times New Roman" panose="02020603050405020304" pitchFamily="18" charset="0"/>
                      </a:rPr>
                      <m:t>=11</m:t>
                    </m:r>
                  </m:oMath>
                </a14:m>
                <a:r>
                  <a:rPr lang="en-AU" sz="2600" dirty="0">
                    <a:effectLst/>
                    <a:latin typeface="Calibri" panose="020F0502020204030204" pitchFamily="34" charset="0"/>
                    <a:ea typeface="DengXian" panose="02010600030101010101" pitchFamily="2" charset="-122"/>
                    <a:cs typeface="Times New Roman" panose="02020603050405020304" pitchFamily="18" charset="0"/>
                  </a:rPr>
                  <a:t> </a:t>
                </a:r>
                <a:r>
                  <a:rPr lang="en-AU" sz="2600" dirty="0"/>
                  <a:t>and</a:t>
                </a:r>
                <a:r>
                  <a:rPr lang="en-AU" sz="26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lang="en-AU" sz="2600" i="1">
                        <a:effectLst/>
                        <a:latin typeface="Cambria Math" panose="02040503050406030204" pitchFamily="18" charset="0"/>
                      </a:rPr>
                      <m:t>𝑞</m:t>
                    </m:r>
                    <m:r>
                      <a:rPr lang="en-AU" sz="2600" b="0" i="1" smtClean="0">
                        <a:effectLst/>
                        <a:latin typeface="Cambria Math" panose="02040503050406030204" pitchFamily="18" charset="0"/>
                      </a:rPr>
                      <m:t>=19</m:t>
                    </m:r>
                  </m:oMath>
                </a14:m>
                <a:r>
                  <a:rPr lang="en-AU" sz="2600" dirty="0">
                    <a:effectLst/>
                    <a:ea typeface="DengXian" panose="02010600030101010101" pitchFamily="2" charset="-122"/>
                    <a:cs typeface="Times New Roman" panose="02020603050405020304" pitchFamily="18" charset="0"/>
                  </a:rPr>
                  <a:t>:</a:t>
                </a:r>
              </a:p>
              <a:p>
                <a:pPr marL="450000" lvl="1" indent="0">
                  <a:buFont typeface="Wingdings 2" charset="2"/>
                  <a:buNone/>
                </a:pPr>
                <a:r>
                  <a:rPr lang="en-AU" sz="2600" dirty="0">
                    <a:effectLst/>
                  </a:rPr>
                  <a:t>			  </a:t>
                </a:r>
                <a14:m>
                  <m:oMath xmlns:m="http://schemas.openxmlformats.org/officeDocument/2006/math">
                    <m:r>
                      <a:rPr lang="en-AU" sz="2600" i="1" smtClean="0">
                        <a:effectLst/>
                        <a:latin typeface="Cambria Math" panose="02040503050406030204" pitchFamily="18" charset="0"/>
                      </a:rPr>
                      <m:t>𝑛</m:t>
                    </m:r>
                    <m:r>
                      <a:rPr lang="en-AU" sz="2600" i="1" smtClean="0">
                        <a:effectLst/>
                        <a:latin typeface="Cambria Math" panose="02040503050406030204" pitchFamily="18" charset="0"/>
                      </a:rPr>
                      <m:t>=</m:t>
                    </m:r>
                    <m:r>
                      <a:rPr lang="en-AU" sz="2600" b="0" i="1" smtClean="0">
                        <a:effectLst/>
                        <a:latin typeface="Cambria Math" panose="02040503050406030204" pitchFamily="18" charset="0"/>
                      </a:rPr>
                      <m:t>𝑝</m:t>
                    </m:r>
                    <m:r>
                      <a:rPr lang="en-AU" sz="2600" b="0" i="1" smtClean="0">
                        <a:effectLst/>
                        <a:latin typeface="Cambria Math" panose="02040503050406030204" pitchFamily="18" charset="0"/>
                      </a:rPr>
                      <m:t> ∗</m:t>
                    </m:r>
                    <m:r>
                      <a:rPr lang="en-AU" sz="2600" b="0" i="1" smtClean="0">
                        <a:effectLst/>
                        <a:latin typeface="Cambria Math" panose="02040503050406030204" pitchFamily="18" charset="0"/>
                      </a:rPr>
                      <m:t>𝑞</m:t>
                    </m:r>
                    <m:r>
                      <a:rPr lang="en-AU" sz="2600" b="0" i="1" smtClean="0">
                        <a:effectLst/>
                        <a:latin typeface="Cambria Math" panose="02040503050406030204" pitchFamily="18" charset="0"/>
                      </a:rPr>
                      <m:t>=209</m:t>
                    </m:r>
                  </m:oMath>
                </a14:m>
                <a:endParaRPr lang="en-AU" sz="2600" dirty="0">
                  <a:effectLst/>
                  <a:latin typeface="Calibri" panose="020F0502020204030204" pitchFamily="34" charset="0"/>
                  <a:ea typeface="DengXian" panose="02010600030101010101" pitchFamily="2" charset="-122"/>
                  <a:cs typeface="Times New Roman" panose="02020603050405020304" pitchFamily="18" charset="0"/>
                </a:endParaRPr>
              </a:p>
              <a:p>
                <a:pPr marL="36900" indent="0">
                  <a:buNone/>
                </a:pPr>
                <a:r>
                  <a:rPr lang="en-AU" sz="2600" dirty="0">
                    <a:effectLst/>
                  </a:rPr>
                  <a:t>                  </a:t>
                </a:r>
                <a14:m>
                  <m:oMath xmlns:m="http://schemas.openxmlformats.org/officeDocument/2006/math">
                    <m:r>
                      <a:rPr lang="en-AU" sz="2600" b="0" i="0" smtClean="0">
                        <a:effectLst/>
                        <a:latin typeface="Cambria Math" panose="02040503050406030204" pitchFamily="18" charset="0"/>
                      </a:rPr>
                      <m:t> </m:t>
                    </m:r>
                    <m:r>
                      <a:rPr lang="en-AU" sz="2600" i="1">
                        <a:effectLst/>
                        <a:latin typeface="Cambria Math" panose="02040503050406030204" pitchFamily="18" charset="0"/>
                      </a:rPr>
                      <m:t>𝜆</m:t>
                    </m:r>
                    <m:r>
                      <a:rPr lang="en-AU" sz="2600" i="1">
                        <a:effectLst/>
                        <a:latin typeface="Cambria Math" panose="02040503050406030204" pitchFamily="18" charset="0"/>
                      </a:rPr>
                      <m:t>=</m:t>
                    </m:r>
                    <m:r>
                      <a:rPr lang="en-AU" sz="2600" b="0" i="1" smtClean="0">
                        <a:effectLst/>
                        <a:latin typeface="Cambria Math" panose="02040503050406030204" pitchFamily="18" charset="0"/>
                      </a:rPr>
                      <m:t>𝑙𝑐𝑚</m:t>
                    </m:r>
                    <m:r>
                      <a:rPr lang="en-AU" sz="2600" b="0" i="1" smtClean="0">
                        <a:effectLst/>
                        <a:latin typeface="Cambria Math" panose="02040503050406030204" pitchFamily="18" charset="0"/>
                      </a:rPr>
                      <m:t> </m:t>
                    </m:r>
                    <m:d>
                      <m:dPr>
                        <m:ctrlPr>
                          <a:rPr lang="en-AU" sz="2600" b="0" i="1" smtClean="0">
                            <a:effectLst/>
                            <a:latin typeface="Cambria Math" panose="02040503050406030204" pitchFamily="18" charset="0"/>
                          </a:rPr>
                        </m:ctrlPr>
                      </m:dPr>
                      <m:e>
                        <m:r>
                          <a:rPr lang="en-AU" sz="2600" b="0" i="1" smtClean="0">
                            <a:effectLst/>
                            <a:latin typeface="Cambria Math" panose="02040503050406030204" pitchFamily="18" charset="0"/>
                          </a:rPr>
                          <m:t>𝑝</m:t>
                        </m:r>
                        <m:r>
                          <a:rPr lang="en-AU" sz="2600" b="0" i="1" smtClean="0">
                            <a:effectLst/>
                            <a:latin typeface="Cambria Math" panose="02040503050406030204" pitchFamily="18" charset="0"/>
                          </a:rPr>
                          <m:t>−1, </m:t>
                        </m:r>
                        <m:r>
                          <a:rPr lang="en-AU" sz="2600" b="0" i="1" smtClean="0">
                            <a:effectLst/>
                            <a:latin typeface="Cambria Math" panose="02040503050406030204" pitchFamily="18" charset="0"/>
                          </a:rPr>
                          <m:t>𝑞</m:t>
                        </m:r>
                        <m:r>
                          <a:rPr lang="en-AU" sz="2600" b="0" i="1" smtClean="0">
                            <a:effectLst/>
                            <a:latin typeface="Cambria Math" panose="02040503050406030204" pitchFamily="18" charset="0"/>
                          </a:rPr>
                          <m:t>−1</m:t>
                        </m:r>
                      </m:e>
                    </m:d>
                    <m:r>
                      <a:rPr lang="en-AU" sz="2600" b="0" i="1" smtClean="0">
                        <a:effectLst/>
                        <a:latin typeface="Cambria Math" panose="02040503050406030204" pitchFamily="18" charset="0"/>
                      </a:rPr>
                      <m:t>= </m:t>
                    </m:r>
                    <m:r>
                      <a:rPr lang="en-AU" sz="2600" i="1">
                        <a:effectLst/>
                        <a:latin typeface="Cambria Math" panose="02040503050406030204" pitchFamily="18" charset="0"/>
                      </a:rPr>
                      <m:t>𝑙𝑐𝑚</m:t>
                    </m:r>
                    <m:d>
                      <m:dPr>
                        <m:ctrlPr>
                          <a:rPr lang="en-AU" sz="2600" i="1">
                            <a:effectLst/>
                            <a:latin typeface="Cambria Math" panose="02040503050406030204" pitchFamily="18" charset="0"/>
                          </a:rPr>
                        </m:ctrlPr>
                      </m:dPr>
                      <m:e>
                        <m:r>
                          <a:rPr lang="en-AU" sz="2600" b="0" i="1" smtClean="0">
                            <a:effectLst/>
                            <a:latin typeface="Cambria Math" panose="02040503050406030204" pitchFamily="18" charset="0"/>
                          </a:rPr>
                          <m:t>16</m:t>
                        </m:r>
                        <m:r>
                          <a:rPr lang="en-AU" sz="2600" i="1">
                            <a:effectLst/>
                            <a:latin typeface="Cambria Math" panose="02040503050406030204" pitchFamily="18" charset="0"/>
                          </a:rPr>
                          <m:t>, </m:t>
                        </m:r>
                        <m:r>
                          <a:rPr lang="en-AU" sz="2600" b="0" i="1" smtClean="0">
                            <a:effectLst/>
                            <a:latin typeface="Cambria Math" panose="02040503050406030204" pitchFamily="18" charset="0"/>
                          </a:rPr>
                          <m:t>18</m:t>
                        </m:r>
                      </m:e>
                    </m:d>
                    <m:r>
                      <a:rPr lang="en-AU" sz="2600" b="0" i="1" smtClean="0">
                        <a:effectLst/>
                        <a:latin typeface="Cambria Math" panose="02040503050406030204" pitchFamily="18" charset="0"/>
                      </a:rPr>
                      <m:t>=</m:t>
                    </m:r>
                    <m:r>
                      <a:rPr lang="en-AU" sz="2600" b="0" i="0" smtClean="0">
                        <a:effectLst/>
                        <a:latin typeface="Cambria Math" panose="02040503050406030204" pitchFamily="18" charset="0"/>
                      </a:rPr>
                      <m:t>90</m:t>
                    </m:r>
                  </m:oMath>
                </a14:m>
                <a:endParaRPr lang="en-AU" sz="2600" dirty="0">
                  <a:effectLst/>
                </a:endParaRPr>
              </a:p>
              <a:p>
                <a:pPr marL="450000" lvl="1" indent="0">
                  <a:buFont typeface="Wingdings 2" charset="2"/>
                  <a:buNone/>
                </a:pPr>
                <a:r>
                  <a:rPr lang="en-AU" sz="2600" dirty="0">
                    <a:effectLst/>
                    <a:ea typeface="DengXian" panose="02010600030101010101" pitchFamily="2" charset="-122"/>
                    <a:cs typeface="Times New Roman" panose="02020603050405020304" pitchFamily="18" charset="0"/>
                  </a:rPr>
                  <a:t>2. </a:t>
                </a:r>
                <a14:m>
                  <m:oMath xmlns:m="http://schemas.openxmlformats.org/officeDocument/2006/math">
                    <m:r>
                      <a:rPr lang="en-AU" sz="2600" b="0" i="1" smtClean="0">
                        <a:effectLst/>
                        <a:latin typeface="Cambria Math" panose="02040503050406030204" pitchFamily="18" charset="0"/>
                      </a:rPr>
                      <m:t>𝑔</m:t>
                    </m:r>
                    <m:r>
                      <a:rPr lang="en-AU" sz="2600" b="0" i="1" smtClean="0">
                        <a:effectLst/>
                        <a:latin typeface="Cambria Math" panose="02040503050406030204" pitchFamily="18" charset="0"/>
                      </a:rPr>
                      <m:t>=147</m:t>
                    </m:r>
                  </m:oMath>
                </a14:m>
                <a:r>
                  <a:rPr lang="en-AU" sz="2600" dirty="0">
                    <a:effectLst/>
                    <a:ea typeface="DengXian" panose="02010600030101010101" pitchFamily="2" charset="-122"/>
                    <a:cs typeface="Times New Roman" panose="02020603050405020304" pitchFamily="18" charset="0"/>
                  </a:rPr>
                  <a:t>:</a:t>
                </a:r>
              </a:p>
              <a:p>
                <a:pPr marL="450000" lvl="1" indent="0">
                  <a:buNone/>
                </a:pPr>
                <a:r>
                  <a:rPr lang="en-AU" sz="2600" dirty="0">
                    <a:effectLst/>
                    <a:ea typeface="DengXian" panose="02010600030101010101" pitchFamily="2" charset="-122"/>
                    <a:cs typeface="Times New Roman" panose="02020603050405020304" pitchFamily="18" charset="0"/>
                  </a:rPr>
                  <a:t>              </a:t>
                </a:r>
                <a14:m>
                  <m:oMath xmlns:m="http://schemas.openxmlformats.org/officeDocument/2006/math">
                    <m:r>
                      <a:rPr lang="en-AU" sz="2600" i="1" smtClean="0">
                        <a:effectLst/>
                        <a:latin typeface="Cambria Math" panose="02040503050406030204" pitchFamily="18" charset="0"/>
                        <a:ea typeface="DengXian" panose="02010600030101010101" pitchFamily="2" charset="-122"/>
                        <a:cs typeface="Times New Roman" panose="02020603050405020304" pitchFamily="18" charset="0"/>
                      </a:rPr>
                      <m:t>𝜇</m:t>
                    </m:r>
                    <m:r>
                      <a:rPr lang="en-AU" sz="2600" i="1" smtClean="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AU" sz="2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600" i="1">
                            <a:effectLst/>
                            <a:latin typeface="Cambria Math" panose="02040503050406030204" pitchFamily="18" charset="0"/>
                            <a:ea typeface="DengXian" panose="02010600030101010101" pitchFamily="2" charset="-122"/>
                            <a:cs typeface="Times New Roman" panose="02020603050405020304" pitchFamily="18" charset="0"/>
                          </a:rPr>
                          <m:t>𝐿</m:t>
                        </m:r>
                        <m:d>
                          <m:dPr>
                            <m:ctrlPr>
                              <a:rPr lang="en-AU" sz="2600" i="1">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AU" sz="2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600" i="1">
                                    <a:effectLst/>
                                    <a:latin typeface="Cambria Math" panose="02040503050406030204" pitchFamily="18" charset="0"/>
                                    <a:ea typeface="DengXian" panose="02010600030101010101" pitchFamily="2" charset="-122"/>
                                    <a:cs typeface="Times New Roman" panose="02020603050405020304" pitchFamily="18" charset="0"/>
                                  </a:rPr>
                                  <m:t>𝑔</m:t>
                                </m:r>
                              </m:e>
                              <m:sup>
                                <m:r>
                                  <a:rPr lang="en-AU" sz="2600" i="1">
                                    <a:effectLst/>
                                    <a:latin typeface="Cambria Math" panose="02040503050406030204" pitchFamily="18" charset="0"/>
                                    <a:ea typeface="DengXian" panose="02010600030101010101" pitchFamily="2" charset="-122"/>
                                    <a:cs typeface="Times New Roman" panose="02020603050405020304" pitchFamily="18" charset="0"/>
                                  </a:rPr>
                                  <m:t>𝜆</m:t>
                                </m:r>
                              </m:sup>
                            </m:sSup>
                            <m:r>
                              <a:rPr lang="en-AU" sz="2600" i="1">
                                <a:effectLst/>
                                <a:latin typeface="Cambria Math" panose="02040503050406030204" pitchFamily="18" charset="0"/>
                                <a:ea typeface="DengXian" panose="02010600030101010101" pitchFamily="2" charset="-122"/>
                                <a:cs typeface="Times New Roman" panose="02020603050405020304" pitchFamily="18" charset="0"/>
                              </a:rPr>
                              <m:t> </m:t>
                            </m:r>
                            <m:r>
                              <a:rPr lang="en-AU" sz="26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600" i="1">
                                <a:effectLst/>
                                <a:latin typeface="Cambria Math" panose="02040503050406030204" pitchFamily="18" charset="0"/>
                                <a:ea typeface="DengXian" panose="02010600030101010101" pitchFamily="2" charset="-122"/>
                                <a:cs typeface="Times New Roman" panose="02020603050405020304" pitchFamily="18" charset="0"/>
                              </a:rPr>
                              <m:t> </m:t>
                            </m:r>
                            <m:sSup>
                              <m:sSupPr>
                                <m:ctrlPr>
                                  <a:rPr lang="en-AU" sz="2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600" i="1">
                                    <a:effectLst/>
                                    <a:latin typeface="Cambria Math" panose="02040503050406030204" pitchFamily="18" charset="0"/>
                                    <a:ea typeface="DengXian" panose="02010600030101010101" pitchFamily="2" charset="-122"/>
                                    <a:cs typeface="Times New Roman" panose="02020603050405020304" pitchFamily="18" charset="0"/>
                                  </a:rPr>
                                  <m:t>𝑛</m:t>
                                </m:r>
                              </m:e>
                              <m:sup>
                                <m:r>
                                  <a:rPr lang="en-AU" sz="2600" i="1">
                                    <a:effectLst/>
                                    <a:latin typeface="Cambria Math" panose="02040503050406030204" pitchFamily="18" charset="0"/>
                                    <a:ea typeface="DengXian" panose="02010600030101010101" pitchFamily="2" charset="-122"/>
                                    <a:cs typeface="Times New Roman" panose="02020603050405020304" pitchFamily="18" charset="0"/>
                                  </a:rPr>
                                  <m:t>2</m:t>
                                </m:r>
                              </m:sup>
                            </m:sSup>
                          </m:e>
                        </m:d>
                      </m:e>
                      <m:sup>
                        <m:r>
                          <a:rPr lang="en-AU" sz="26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AU" sz="26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600" i="1">
                        <a:effectLst/>
                        <a:latin typeface="Cambria Math" panose="02040503050406030204" pitchFamily="18" charset="0"/>
                        <a:ea typeface="DengXian" panose="02010600030101010101" pitchFamily="2" charset="-122"/>
                        <a:cs typeface="Times New Roman" panose="02020603050405020304" pitchFamily="18" charset="0"/>
                      </a:rPr>
                      <m:t> </m:t>
                    </m:r>
                    <m:r>
                      <a:rPr lang="en-AU" sz="2600" i="1">
                        <a:effectLst/>
                        <a:latin typeface="Cambria Math" panose="02040503050406030204" pitchFamily="18" charset="0"/>
                        <a:ea typeface="DengXian" panose="02010600030101010101" pitchFamily="2" charset="-122"/>
                        <a:cs typeface="Times New Roman" panose="02020603050405020304" pitchFamily="18" charset="0"/>
                      </a:rPr>
                      <m:t>𝑛</m:t>
                    </m:r>
                    <m:r>
                      <a:rPr lang="en-AU" sz="2600" b="0" i="1" smtClean="0">
                        <a:effectLst/>
                        <a:latin typeface="Cambria Math" panose="02040503050406030204" pitchFamily="18" charset="0"/>
                        <a:ea typeface="DengXian" panose="02010600030101010101" pitchFamily="2" charset="-122"/>
                        <a:cs typeface="Times New Roman" panose="02020603050405020304" pitchFamily="18" charset="0"/>
                      </a:rPr>
                      <m:t>=153</m:t>
                    </m:r>
                  </m:oMath>
                </a14:m>
                <a:endParaRPr lang="en-AU" sz="2600" dirty="0">
                  <a:effectLst/>
                  <a:ea typeface="DengXian" panose="02010600030101010101" pitchFamily="2" charset="-122"/>
                  <a:cs typeface="Times New Roman" panose="02020603050405020304" pitchFamily="18" charset="0"/>
                </a:endParaRPr>
              </a:p>
              <a:p>
                <a:pPr marL="450000" lvl="1" indent="0">
                  <a:buNone/>
                </a:pPr>
                <a:r>
                  <a:rPr lang="en-AU" sz="2600" dirty="0"/>
                  <a:t>              check: </a:t>
                </a:r>
                <a14:m>
                  <m:oMath xmlns:m="http://schemas.openxmlformats.org/officeDocument/2006/math">
                    <m:r>
                      <a:rPr lang="en-AU" sz="2600" i="1">
                        <a:effectLst/>
                        <a:latin typeface="Cambria Math" panose="02040503050406030204" pitchFamily="18" charset="0"/>
                        <a:ea typeface="DengXian" panose="02010600030101010101" pitchFamily="2" charset="-122"/>
                        <a:cs typeface="Times New Roman" panose="02020603050405020304" pitchFamily="18" charset="0"/>
                      </a:rPr>
                      <m:t>𝜇</m:t>
                    </m:r>
                    <m:r>
                      <a:rPr lang="en-AU" sz="2600" b="0" i="1" smtClean="0">
                        <a:effectLst/>
                        <a:latin typeface="Cambria Math" panose="02040503050406030204" pitchFamily="18" charset="0"/>
                        <a:ea typeface="DengXian" panose="02010600030101010101" pitchFamily="2" charset="-122"/>
                        <a:cs typeface="Times New Roman" panose="02020603050405020304" pitchFamily="18" charset="0"/>
                      </a:rPr>
                      <m:t> ∗</m:t>
                    </m:r>
                    <m:r>
                      <a:rPr lang="en-AU" sz="2600" i="1">
                        <a:effectLst/>
                        <a:latin typeface="Cambria Math" panose="02040503050406030204" pitchFamily="18" charset="0"/>
                      </a:rPr>
                      <m:t>𝐿</m:t>
                    </m:r>
                    <m:d>
                      <m:dPr>
                        <m:ctrlPr>
                          <a:rPr lang="en-AU" sz="2600" i="1">
                            <a:effectLst/>
                            <a:latin typeface="Cambria Math" panose="02040503050406030204" pitchFamily="18" charset="0"/>
                          </a:rPr>
                        </m:ctrlPr>
                      </m:dPr>
                      <m:e>
                        <m:sSup>
                          <m:sSupPr>
                            <m:ctrlPr>
                              <a:rPr lang="en-AU" sz="2600" i="1">
                                <a:effectLst/>
                                <a:latin typeface="Cambria Math" panose="02040503050406030204" pitchFamily="18" charset="0"/>
                              </a:rPr>
                            </m:ctrlPr>
                          </m:sSupPr>
                          <m:e>
                            <m:r>
                              <a:rPr lang="en-AU" sz="2600" b="0" i="1" smtClean="0">
                                <a:effectLst/>
                                <a:latin typeface="Cambria Math" panose="02040503050406030204" pitchFamily="18" charset="0"/>
                              </a:rPr>
                              <m:t>𝑔</m:t>
                            </m:r>
                          </m:e>
                          <m:sup>
                            <m:r>
                              <a:rPr lang="en-AU" sz="2600" i="1">
                                <a:effectLst/>
                                <a:latin typeface="Cambria Math" panose="02040503050406030204" pitchFamily="18" charset="0"/>
                              </a:rPr>
                              <m:t>𝜆</m:t>
                            </m:r>
                          </m:sup>
                        </m:sSup>
                        <m:r>
                          <a:rPr lang="en-AU" sz="2600" i="1">
                            <a:effectLst/>
                            <a:latin typeface="Cambria Math" panose="02040503050406030204" pitchFamily="18" charset="0"/>
                          </a:rPr>
                          <m:t> </m:t>
                        </m:r>
                        <m:r>
                          <a:rPr lang="en-AU" sz="2600" i="1">
                            <a:effectLst/>
                            <a:latin typeface="Cambria Math" panose="02040503050406030204" pitchFamily="18" charset="0"/>
                          </a:rPr>
                          <m:t>𝑚𝑜𝑑</m:t>
                        </m:r>
                        <m:r>
                          <a:rPr lang="en-AU" sz="2600" i="1">
                            <a:effectLst/>
                            <a:latin typeface="Cambria Math" panose="02040503050406030204" pitchFamily="18" charset="0"/>
                          </a:rPr>
                          <m:t> </m:t>
                        </m:r>
                        <m:sSup>
                          <m:sSupPr>
                            <m:ctrlPr>
                              <a:rPr lang="en-AU" sz="2600" i="1">
                                <a:effectLst/>
                                <a:latin typeface="Cambria Math" panose="02040503050406030204" pitchFamily="18" charset="0"/>
                              </a:rPr>
                            </m:ctrlPr>
                          </m:sSupPr>
                          <m:e>
                            <m:r>
                              <a:rPr lang="en-AU" sz="2600" i="1">
                                <a:effectLst/>
                                <a:latin typeface="Cambria Math" panose="02040503050406030204" pitchFamily="18" charset="0"/>
                              </a:rPr>
                              <m:t>𝑛</m:t>
                            </m:r>
                          </m:e>
                          <m:sup>
                            <m:r>
                              <a:rPr lang="en-AU" sz="2600" i="1">
                                <a:effectLst/>
                                <a:latin typeface="Cambria Math" panose="02040503050406030204" pitchFamily="18" charset="0"/>
                              </a:rPr>
                              <m:t>2</m:t>
                            </m:r>
                          </m:sup>
                        </m:sSup>
                      </m:e>
                    </m:d>
                    <m:r>
                      <a:rPr lang="en-AU" sz="2600" b="0" i="1" smtClean="0">
                        <a:effectLst/>
                        <a:latin typeface="Cambria Math" panose="02040503050406030204" pitchFamily="18" charset="0"/>
                      </a:rPr>
                      <m:t> </m:t>
                    </m:r>
                    <m:r>
                      <a:rPr lang="en-AU" sz="26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600" i="1">
                        <a:effectLst/>
                        <a:latin typeface="Cambria Math" panose="02040503050406030204" pitchFamily="18" charset="0"/>
                        <a:ea typeface="DengXian" panose="02010600030101010101" pitchFamily="2" charset="-122"/>
                        <a:cs typeface="Times New Roman" panose="02020603050405020304" pitchFamily="18" charset="0"/>
                      </a:rPr>
                      <m:t> </m:t>
                    </m:r>
                    <m:r>
                      <a:rPr lang="en-AU" sz="2600" i="1">
                        <a:effectLst/>
                        <a:latin typeface="Cambria Math" panose="02040503050406030204" pitchFamily="18" charset="0"/>
                        <a:ea typeface="DengXian" panose="02010600030101010101" pitchFamily="2" charset="-122"/>
                        <a:cs typeface="Times New Roman" panose="02020603050405020304" pitchFamily="18" charset="0"/>
                      </a:rPr>
                      <m:t>𝑛</m:t>
                    </m:r>
                    <m:r>
                      <a:rPr lang="en-AU" sz="2600" b="0" i="1" smtClean="0">
                        <a:effectLst/>
                        <a:latin typeface="Cambria Math" panose="02040503050406030204" pitchFamily="18" charset="0"/>
                        <a:ea typeface="DengXian" panose="02010600030101010101" pitchFamily="2" charset="-122"/>
                        <a:cs typeface="Times New Roman" panose="02020603050405020304" pitchFamily="18" charset="0"/>
                      </a:rPr>
                      <m:t>=1 </m:t>
                    </m:r>
                  </m:oMath>
                </a14:m>
                <a:endParaRPr lang="en-AU" sz="2600" b="0" i="1" dirty="0">
                  <a:effectLst/>
                  <a:latin typeface="Cambria Math" panose="02040503050406030204" pitchFamily="18" charset="0"/>
                  <a:ea typeface="DengXian" panose="02010600030101010101" pitchFamily="2" charset="-122"/>
                  <a:cs typeface="Times New Roman" panose="02020603050405020304" pitchFamily="18" charset="0"/>
                </a:endParaRPr>
              </a:p>
              <a:p>
                <a:pPr marL="450000" lvl="1" indent="0">
                  <a:buNone/>
                </a:pPr>
                <a:r>
                  <a:rPr lang="en-AU" sz="2600" b="0" dirty="0">
                    <a:effectLst/>
                    <a:ea typeface="DengXian" panose="02010600030101010101" pitchFamily="2" charset="-122"/>
                    <a:cs typeface="Times New Roman" panose="02020603050405020304" pitchFamily="18" charset="0"/>
                  </a:rPr>
                  <a:t>		       </a:t>
                </a:r>
                <a14:m>
                  <m:oMath xmlns:m="http://schemas.openxmlformats.org/officeDocument/2006/math">
                    <m:d>
                      <m:dPr>
                        <m:ctrlPr>
                          <a:rPr lang="en-AU" sz="2600" b="0" i="1" smtClean="0">
                            <a:effectLst/>
                            <a:latin typeface="Cambria Math" panose="02040503050406030204" pitchFamily="18" charset="0"/>
                            <a:ea typeface="DengXian" panose="02010600030101010101" pitchFamily="2" charset="-122"/>
                            <a:cs typeface="Times New Roman" panose="02020603050405020304" pitchFamily="18" charset="0"/>
                          </a:rPr>
                        </m:ctrlPr>
                      </m:dPr>
                      <m:e>
                        <m:r>
                          <a:rPr lang="en-AU" sz="2600" b="0" i="1" smtClean="0">
                            <a:effectLst/>
                            <a:latin typeface="Cambria Math" panose="02040503050406030204" pitchFamily="18" charset="0"/>
                            <a:ea typeface="DengXian" panose="02010600030101010101" pitchFamily="2" charset="-122"/>
                            <a:cs typeface="Times New Roman" panose="02020603050405020304" pitchFamily="18" charset="0"/>
                          </a:rPr>
                          <m:t>1</m:t>
                        </m:r>
                        <m:r>
                          <a:rPr lang="en-AU" sz="2600" b="0" i="1" smtClean="0">
                            <a:effectLst/>
                            <a:latin typeface="Cambria Math" panose="02040503050406030204" pitchFamily="18" charset="0"/>
                            <a:ea typeface="Cambria Math" panose="02040503050406030204" pitchFamily="18" charset="0"/>
                          </a:rPr>
                          <m:t>53 ∗ </m:t>
                        </m:r>
                        <m:f>
                          <m:fPr>
                            <m:ctrlPr>
                              <a:rPr lang="en-AU" sz="2600" i="1">
                                <a:effectLst/>
                                <a:latin typeface="Cambria Math" panose="02040503050406030204" pitchFamily="18" charset="0"/>
                                <a:ea typeface="Cambria Math" panose="02040503050406030204" pitchFamily="18" charset="0"/>
                              </a:rPr>
                            </m:ctrlPr>
                          </m:fPr>
                          <m:num>
                            <m:sSup>
                              <m:sSupPr>
                                <m:ctrlPr>
                                  <a:rPr lang="en-AU" sz="2600" i="1">
                                    <a:effectLst/>
                                    <a:latin typeface="Cambria Math" panose="02040503050406030204" pitchFamily="18" charset="0"/>
                                    <a:ea typeface="Cambria Math" panose="02040503050406030204" pitchFamily="18" charset="0"/>
                                  </a:rPr>
                                </m:ctrlPr>
                              </m:sSupPr>
                              <m:e>
                                <m:r>
                                  <a:rPr lang="en-AU" sz="2600" i="1">
                                    <a:effectLst/>
                                    <a:latin typeface="Cambria Math" panose="02040503050406030204" pitchFamily="18" charset="0"/>
                                    <a:ea typeface="Cambria Math" panose="02040503050406030204" pitchFamily="18" charset="0"/>
                                  </a:rPr>
                                  <m:t>147</m:t>
                                </m:r>
                              </m:e>
                              <m:sup>
                                <m:r>
                                  <a:rPr lang="en-AU" sz="2600" i="1">
                                    <a:effectLst/>
                                    <a:latin typeface="Cambria Math" panose="02040503050406030204" pitchFamily="18" charset="0"/>
                                    <a:ea typeface="Cambria Math" panose="02040503050406030204" pitchFamily="18" charset="0"/>
                                  </a:rPr>
                                  <m:t>90</m:t>
                                </m:r>
                              </m:sup>
                            </m:sSup>
                            <m:r>
                              <a:rPr lang="en-AU" sz="2600" i="1">
                                <a:effectLst/>
                                <a:latin typeface="Cambria Math" panose="02040503050406030204" pitchFamily="18" charset="0"/>
                                <a:ea typeface="Cambria Math" panose="02040503050406030204" pitchFamily="18" charset="0"/>
                              </a:rPr>
                              <m:t> </m:t>
                            </m:r>
                            <m:r>
                              <a:rPr lang="en-AU" sz="2600" i="1">
                                <a:effectLst/>
                                <a:latin typeface="Cambria Math" panose="02040503050406030204" pitchFamily="18" charset="0"/>
                                <a:ea typeface="Cambria Math" panose="02040503050406030204" pitchFamily="18" charset="0"/>
                              </a:rPr>
                              <m:t>𝑚𝑜𝑑</m:t>
                            </m:r>
                            <m:r>
                              <a:rPr lang="en-AU" sz="2600" i="1">
                                <a:effectLst/>
                                <a:latin typeface="Cambria Math" panose="02040503050406030204" pitchFamily="18" charset="0"/>
                                <a:ea typeface="Cambria Math" panose="02040503050406030204" pitchFamily="18" charset="0"/>
                              </a:rPr>
                              <m:t> </m:t>
                            </m:r>
                            <m:sSup>
                              <m:sSupPr>
                                <m:ctrlPr>
                                  <a:rPr lang="en-AU" sz="2600" i="1">
                                    <a:effectLst/>
                                    <a:latin typeface="Cambria Math" panose="02040503050406030204" pitchFamily="18" charset="0"/>
                                    <a:ea typeface="Cambria Math" panose="02040503050406030204" pitchFamily="18" charset="0"/>
                                  </a:rPr>
                                </m:ctrlPr>
                              </m:sSupPr>
                              <m:e>
                                <m:r>
                                  <a:rPr lang="en-AU" sz="2600" i="1">
                                    <a:effectLst/>
                                    <a:latin typeface="Cambria Math" panose="02040503050406030204" pitchFamily="18" charset="0"/>
                                    <a:ea typeface="Cambria Math" panose="02040503050406030204" pitchFamily="18" charset="0"/>
                                  </a:rPr>
                                  <m:t>209</m:t>
                                </m:r>
                              </m:e>
                              <m:sup>
                                <m:r>
                                  <a:rPr lang="en-AU" sz="2600" i="1">
                                    <a:effectLst/>
                                    <a:latin typeface="Cambria Math" panose="02040503050406030204" pitchFamily="18" charset="0"/>
                                    <a:ea typeface="Cambria Math" panose="02040503050406030204" pitchFamily="18" charset="0"/>
                                  </a:rPr>
                                  <m:t>2</m:t>
                                </m:r>
                              </m:sup>
                            </m:sSup>
                            <m:r>
                              <a:rPr lang="en-AU" sz="2600" b="0" i="1" smtClean="0">
                                <a:effectLst/>
                                <a:latin typeface="Cambria Math" panose="02040503050406030204" pitchFamily="18" charset="0"/>
                                <a:ea typeface="Cambria Math" panose="02040503050406030204" pitchFamily="18" charset="0"/>
                              </a:rPr>
                              <m:t>  </m:t>
                            </m:r>
                            <m:r>
                              <a:rPr lang="en-AU" sz="2600" i="1">
                                <a:effectLst/>
                                <a:latin typeface="Cambria Math" panose="02040503050406030204" pitchFamily="18" charset="0"/>
                                <a:ea typeface="Cambria Math" panose="02040503050406030204" pitchFamily="18" charset="0"/>
                              </a:rPr>
                              <m:t>−</m:t>
                            </m:r>
                            <m:r>
                              <a:rPr lang="en-AU" sz="2600" b="0" i="1" smtClean="0">
                                <a:effectLst/>
                                <a:latin typeface="Cambria Math" panose="02040503050406030204" pitchFamily="18" charset="0"/>
                                <a:ea typeface="Cambria Math" panose="02040503050406030204" pitchFamily="18" charset="0"/>
                              </a:rPr>
                              <m:t>  </m:t>
                            </m:r>
                            <m:r>
                              <a:rPr lang="en-AU" sz="2600" i="1">
                                <a:effectLst/>
                                <a:latin typeface="Cambria Math" panose="02040503050406030204" pitchFamily="18" charset="0"/>
                                <a:ea typeface="Cambria Math" panose="02040503050406030204" pitchFamily="18" charset="0"/>
                              </a:rPr>
                              <m:t>1</m:t>
                            </m:r>
                            <m:r>
                              <a:rPr lang="en-AU" sz="2600" b="0" i="1" smtClean="0">
                                <a:effectLst/>
                                <a:latin typeface="Cambria Math" panose="02040503050406030204" pitchFamily="18" charset="0"/>
                                <a:ea typeface="Cambria Math" panose="02040503050406030204" pitchFamily="18" charset="0"/>
                              </a:rPr>
                              <m:t> </m:t>
                            </m:r>
                          </m:num>
                          <m:den>
                            <m:r>
                              <a:rPr lang="en-AU" sz="2600" i="1">
                                <a:effectLst/>
                                <a:latin typeface="Cambria Math" panose="02040503050406030204" pitchFamily="18" charset="0"/>
                                <a:ea typeface="Cambria Math" panose="02040503050406030204" pitchFamily="18" charset="0"/>
                              </a:rPr>
                              <m:t>209</m:t>
                            </m:r>
                          </m:den>
                        </m:f>
                      </m:e>
                    </m:d>
                    <m:r>
                      <a:rPr lang="en-AU" sz="2600" b="0" i="1" smtClean="0">
                        <a:effectLst/>
                        <a:latin typeface="Cambria Math" panose="02040503050406030204" pitchFamily="18" charset="0"/>
                        <a:ea typeface="Cambria Math" panose="02040503050406030204" pitchFamily="18" charset="0"/>
                      </a:rPr>
                      <m:t>𝑚𝑜𝑑</m:t>
                    </m:r>
                    <m:r>
                      <a:rPr lang="en-AU" sz="2600" b="0" i="1" smtClean="0">
                        <a:effectLst/>
                        <a:latin typeface="Cambria Math" panose="02040503050406030204" pitchFamily="18" charset="0"/>
                        <a:ea typeface="Cambria Math" panose="02040503050406030204" pitchFamily="18" charset="0"/>
                      </a:rPr>
                      <m:t> 209=1</m:t>
                    </m:r>
                  </m:oMath>
                </a14:m>
                <a:endParaRPr lang="en-US" sz="2600" dirty="0">
                  <a:solidFill>
                    <a:srgbClr val="E8EAED"/>
                  </a:solidFill>
                  <a:effectLst/>
                </a:endParaRPr>
              </a:p>
              <a:p>
                <a:pPr marL="450000" lvl="1" indent="0">
                  <a:buFont typeface="Wingdings 2" charset="2"/>
                  <a:buNone/>
                </a:pPr>
                <a:r>
                  <a:rPr lang="en-AU" sz="2600" dirty="0">
                    <a:effectLst/>
                    <a:ea typeface="DengXian" panose="02010600030101010101" pitchFamily="2" charset="-122"/>
                    <a:cs typeface="Times New Roman" panose="02020603050405020304" pitchFamily="18" charset="0"/>
                  </a:rPr>
                  <a:t>3. </a:t>
                </a:r>
                <a:r>
                  <a:rPr lang="en-AU" sz="2600" dirty="0"/>
                  <a:t>Public Key = {</a:t>
                </a:r>
                <a14:m>
                  <m:oMath xmlns:m="http://schemas.openxmlformats.org/officeDocument/2006/math">
                    <m:r>
                      <a:rPr lang="en-AU" sz="2600" i="1">
                        <a:latin typeface="Cambria Math" panose="02040503050406030204" pitchFamily="18" charset="0"/>
                        <a:ea typeface="DengXian" panose="02010600030101010101" pitchFamily="2" charset="-122"/>
                        <a:cs typeface="Times New Roman" panose="02020603050405020304" pitchFamily="18" charset="0"/>
                      </a:rPr>
                      <m:t>𝑒</m:t>
                    </m:r>
                  </m:oMath>
                </a14:m>
                <a:r>
                  <a:rPr lang="en-AU" sz="2600" dirty="0"/>
                  <a:t>, </a:t>
                </a:r>
                <a14:m>
                  <m:oMath xmlns:m="http://schemas.openxmlformats.org/officeDocument/2006/math">
                    <m:r>
                      <a:rPr lang="en-AU" sz="2600" i="1" smtClean="0">
                        <a:effectLst/>
                        <a:latin typeface="Cambria Math" panose="02040503050406030204" pitchFamily="18" charset="0"/>
                      </a:rPr>
                      <m:t>𝑛</m:t>
                    </m:r>
                  </m:oMath>
                </a14:m>
                <a:r>
                  <a:rPr lang="en-AU" sz="2600" dirty="0"/>
                  <a:t>} = {</a:t>
                </a:r>
                <a:r>
                  <a:rPr lang="en-AU" sz="2600" dirty="0">
                    <a:latin typeface="Cambria Math" panose="02040503050406030204" pitchFamily="18" charset="0"/>
                    <a:ea typeface="Cambria Math" panose="02040503050406030204" pitchFamily="18" charset="0"/>
                    <a:cs typeface="Arial" panose="020B0604020202020204" pitchFamily="34" charset="0"/>
                  </a:rPr>
                  <a:t>13</a:t>
                </a:r>
                <a:r>
                  <a:rPr lang="en-AU" sz="2600" dirty="0"/>
                  <a:t>, </a:t>
                </a:r>
                <a:r>
                  <a:rPr lang="en-AU" sz="2600" dirty="0">
                    <a:latin typeface="Cambria Math" panose="02040503050406030204" pitchFamily="18" charset="0"/>
                    <a:ea typeface="Cambria Math" panose="02040503050406030204" pitchFamily="18" charset="0"/>
                    <a:cs typeface="Arial" panose="020B0604020202020204" pitchFamily="34" charset="0"/>
                  </a:rPr>
                  <a:t>55</a:t>
                </a:r>
                <a:r>
                  <a:rPr lang="en-AU" sz="2600" dirty="0"/>
                  <a:t>}, Private Key = {</a:t>
                </a:r>
                <a14:m>
                  <m:oMath xmlns:m="http://schemas.openxmlformats.org/officeDocument/2006/math">
                    <m:r>
                      <a:rPr lang="en-AU" sz="2600" i="1">
                        <a:latin typeface="Cambria Math" panose="02040503050406030204" pitchFamily="18" charset="0"/>
                        <a:ea typeface="DengXian" panose="02010600030101010101" pitchFamily="2" charset="-122"/>
                        <a:cs typeface="Times New Roman" panose="02020603050405020304" pitchFamily="18" charset="0"/>
                      </a:rPr>
                      <m:t>𝑑</m:t>
                    </m:r>
                  </m:oMath>
                </a14:m>
                <a:r>
                  <a:rPr lang="en-AU" sz="2600" dirty="0"/>
                  <a:t>} = {</a:t>
                </a:r>
                <a:r>
                  <a:rPr lang="en-AU" sz="2600" dirty="0">
                    <a:latin typeface="Cambria Math" panose="02040503050406030204" pitchFamily="18" charset="0"/>
                    <a:ea typeface="Cambria Math" panose="02040503050406030204" pitchFamily="18" charset="0"/>
                    <a:cs typeface="Arial" panose="020B0604020202020204" pitchFamily="34" charset="0"/>
                  </a:rPr>
                  <a:t>37</a:t>
                </a:r>
                <a:r>
                  <a:rPr lang="en-AU" sz="2600" dirty="0"/>
                  <a:t>}</a:t>
                </a:r>
              </a:p>
              <a:p>
                <a:pPr marL="450000" lvl="1" indent="0">
                  <a:buNone/>
                </a:pPr>
                <a:r>
                  <a:rPr lang="en-AU" sz="2600" dirty="0">
                    <a:effectLst/>
                    <a:ea typeface="DengXian" panose="02010600030101010101" pitchFamily="2" charset="-122"/>
                    <a:cs typeface="Times New Roman" panose="02020603050405020304" pitchFamily="18" charset="0"/>
                  </a:rPr>
                  <a:t>4. Encryption: </a:t>
                </a:r>
                <a14:m>
                  <m:oMath xmlns:m="http://schemas.openxmlformats.org/officeDocument/2006/math">
                    <m:r>
                      <a:rPr lang="en-AU" sz="2600" i="1" smtClean="0">
                        <a:effectLst/>
                        <a:latin typeface="Cambria Math" panose="02040503050406030204" pitchFamily="18" charset="0"/>
                        <a:ea typeface="DengXian" panose="02010600030101010101" pitchFamily="2" charset="-122"/>
                        <a:cs typeface="Times New Roman" panose="02020603050405020304" pitchFamily="18" charset="0"/>
                      </a:rPr>
                      <m:t>𝑚</m:t>
                    </m:r>
                    <m:r>
                      <a:rPr lang="en-AU" sz="2600" b="0" i="1" smtClean="0">
                        <a:effectLst/>
                        <a:latin typeface="Cambria Math" panose="02040503050406030204" pitchFamily="18" charset="0"/>
                        <a:ea typeface="DengXian" panose="02010600030101010101" pitchFamily="2" charset="-122"/>
                        <a:cs typeface="Times New Roman" panose="02020603050405020304" pitchFamily="18" charset="0"/>
                      </a:rPr>
                      <m:t>=8</m:t>
                    </m:r>
                  </m:oMath>
                </a14:m>
                <a:r>
                  <a:rPr lang="en-AU" sz="2600" dirty="0">
                    <a:effectLst/>
                    <a:ea typeface="DengXian" panose="02010600030101010101" pitchFamily="2" charset="-122"/>
                    <a:cs typeface="Times New Roman" panose="02020603050405020304" pitchFamily="18" charset="0"/>
                  </a:rPr>
                  <a:t> and </a:t>
                </a:r>
                <a14:m>
                  <m:oMath xmlns:m="http://schemas.openxmlformats.org/officeDocument/2006/math">
                    <m:r>
                      <a:rPr lang="en-AU" sz="2600" b="0" i="1" smtClean="0">
                        <a:effectLst/>
                        <a:latin typeface="Cambria Math" panose="02040503050406030204" pitchFamily="18" charset="0"/>
                        <a:ea typeface="DengXian" panose="02010600030101010101" pitchFamily="2" charset="-122"/>
                        <a:cs typeface="Times New Roman" panose="02020603050405020304" pitchFamily="18" charset="0"/>
                      </a:rPr>
                      <m:t>𝑟</m:t>
                    </m:r>
                    <m:r>
                      <a:rPr lang="en-AU" sz="2600" i="1">
                        <a:effectLst/>
                        <a:latin typeface="Cambria Math" panose="02040503050406030204" pitchFamily="18" charset="0"/>
                        <a:ea typeface="DengXian" panose="02010600030101010101" pitchFamily="2" charset="-122"/>
                        <a:cs typeface="Times New Roman" panose="02020603050405020304" pitchFamily="18" charset="0"/>
                      </a:rPr>
                      <m:t>=</m:t>
                    </m:r>
                    <m:r>
                      <a:rPr lang="en-AU" sz="2600" b="0" i="1" smtClean="0">
                        <a:effectLst/>
                        <a:latin typeface="Cambria Math" panose="02040503050406030204" pitchFamily="18" charset="0"/>
                        <a:ea typeface="DengXian" panose="02010600030101010101" pitchFamily="2" charset="-122"/>
                        <a:cs typeface="Times New Roman" panose="02020603050405020304" pitchFamily="18" charset="0"/>
                      </a:rPr>
                      <m:t>3</m:t>
                    </m:r>
                  </m:oMath>
                </a14:m>
                <a:r>
                  <a:rPr lang="en-AU" sz="2600" dirty="0">
                    <a:effectLst/>
                    <a:ea typeface="DengXian" panose="02010600030101010101" pitchFamily="2" charset="-122"/>
                    <a:cs typeface="Times New Roman" panose="02020603050405020304" pitchFamily="18" charset="0"/>
                  </a:rPr>
                  <a:t>:</a:t>
                </a:r>
              </a:p>
              <a:p>
                <a:pPr marL="450000" lvl="1" indent="0">
                  <a:buNone/>
                </a:pPr>
                <a:r>
                  <a:rPr lang="en-AU" sz="2600" dirty="0">
                    <a:effectLst/>
                    <a:ea typeface="DengXian" panose="02010600030101010101" pitchFamily="2" charset="-122"/>
                    <a:cs typeface="Times New Roman" panose="02020603050405020304" pitchFamily="18" charset="0"/>
                  </a:rPr>
                  <a:t>		        </a:t>
                </a:r>
                <a14:m>
                  <m:oMath xmlns:m="http://schemas.openxmlformats.org/officeDocument/2006/math">
                    <m:r>
                      <a:rPr lang="en-AU" sz="2600" i="1">
                        <a:effectLst/>
                        <a:latin typeface="Cambria Math" panose="02040503050406030204" pitchFamily="18" charset="0"/>
                        <a:ea typeface="DengXian" panose="02010600030101010101" pitchFamily="2" charset="-122"/>
                        <a:cs typeface="Times New Roman" panose="02020603050405020304" pitchFamily="18" charset="0"/>
                      </a:rPr>
                      <m:t>𝑐</m:t>
                    </m:r>
                    <m:r>
                      <a:rPr lang="en-AU" sz="26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AU" sz="2600" i="1">
                            <a:effectLst/>
                            <a:latin typeface="Cambria Math" panose="02040503050406030204" pitchFamily="18" charset="0"/>
                            <a:ea typeface="DengXian" panose="02010600030101010101" pitchFamily="2" charset="-122"/>
                            <a:cs typeface="Times New Roman" panose="02020603050405020304" pitchFamily="18" charset="0"/>
                          </a:rPr>
                        </m:ctrlPr>
                      </m:sSupPr>
                      <m:e>
                        <m:sSup>
                          <m:sSupPr>
                            <m:ctrlPr>
                              <a:rPr lang="en-AU" sz="2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600" i="1">
                                <a:effectLst/>
                                <a:latin typeface="Cambria Math" panose="02040503050406030204" pitchFamily="18" charset="0"/>
                                <a:ea typeface="DengXian" panose="02010600030101010101" pitchFamily="2" charset="-122"/>
                                <a:cs typeface="Times New Roman" panose="02020603050405020304" pitchFamily="18" charset="0"/>
                              </a:rPr>
                              <m:t>𝑔</m:t>
                            </m:r>
                          </m:e>
                          <m:sup>
                            <m:r>
                              <a:rPr lang="en-AU" sz="2600" i="1">
                                <a:effectLst/>
                                <a:latin typeface="Cambria Math" panose="02040503050406030204" pitchFamily="18" charset="0"/>
                                <a:ea typeface="DengXian" panose="02010600030101010101" pitchFamily="2" charset="-122"/>
                                <a:cs typeface="Times New Roman" panose="02020603050405020304" pitchFamily="18" charset="0"/>
                              </a:rPr>
                              <m:t>𝑚</m:t>
                            </m:r>
                          </m:sup>
                        </m:sSup>
                        <m:r>
                          <a:rPr lang="en-AU" sz="26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AU" sz="2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600" i="1">
                                <a:effectLst/>
                                <a:latin typeface="Cambria Math" panose="02040503050406030204" pitchFamily="18" charset="0"/>
                                <a:ea typeface="DengXian" panose="02010600030101010101" pitchFamily="2" charset="-122"/>
                                <a:cs typeface="Times New Roman" panose="02020603050405020304" pitchFamily="18" charset="0"/>
                              </a:rPr>
                              <m:t>𝑟</m:t>
                            </m:r>
                          </m:e>
                          <m:sup>
                            <m:r>
                              <a:rPr lang="en-AU" sz="2600" i="1">
                                <a:effectLst/>
                                <a:latin typeface="Cambria Math" panose="02040503050406030204" pitchFamily="18" charset="0"/>
                                <a:ea typeface="DengXian" panose="02010600030101010101" pitchFamily="2" charset="-122"/>
                                <a:cs typeface="Times New Roman" panose="02020603050405020304" pitchFamily="18" charset="0"/>
                              </a:rPr>
                              <m:t>𝑛</m:t>
                            </m:r>
                          </m:sup>
                        </m:sSup>
                        <m:r>
                          <a:rPr lang="en-AU" sz="2600" i="1">
                            <a:effectLst/>
                            <a:latin typeface="Cambria Math" panose="02040503050406030204" pitchFamily="18" charset="0"/>
                            <a:ea typeface="DengXian" panose="02010600030101010101" pitchFamily="2" charset="-122"/>
                            <a:cs typeface="Times New Roman" panose="02020603050405020304" pitchFamily="18" charset="0"/>
                          </a:rPr>
                          <m:t> </m:t>
                        </m:r>
                        <m:r>
                          <a:rPr lang="en-AU" sz="26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600" i="1">
                            <a:effectLst/>
                            <a:latin typeface="Cambria Math" panose="02040503050406030204" pitchFamily="18" charset="0"/>
                            <a:ea typeface="DengXian" panose="02010600030101010101" pitchFamily="2" charset="-122"/>
                            <a:cs typeface="Times New Roman" panose="02020603050405020304" pitchFamily="18" charset="0"/>
                          </a:rPr>
                          <m:t> </m:t>
                        </m:r>
                        <m:sSup>
                          <m:sSupPr>
                            <m:ctrlPr>
                              <a:rPr lang="en-AU" sz="2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600" i="1">
                                <a:effectLst/>
                                <a:latin typeface="Cambria Math" panose="02040503050406030204" pitchFamily="18" charset="0"/>
                                <a:ea typeface="DengXian" panose="02010600030101010101" pitchFamily="2" charset="-122"/>
                                <a:cs typeface="Times New Roman" panose="02020603050405020304" pitchFamily="18" charset="0"/>
                              </a:rPr>
                              <m:t>𝑛</m:t>
                            </m:r>
                          </m:e>
                          <m:sup>
                            <m:r>
                              <a:rPr lang="en-AU" sz="26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en-AU" sz="2600" b="0" i="1" smtClean="0">
                            <a:effectLst/>
                            <a:latin typeface="Cambria Math" panose="02040503050406030204" pitchFamily="18" charset="0"/>
                            <a:ea typeface="DengXian" panose="02010600030101010101" pitchFamily="2" charset="-122"/>
                            <a:cs typeface="Times New Roman" panose="02020603050405020304" pitchFamily="18" charset="0"/>
                          </a:rPr>
                          <m:t>=147</m:t>
                        </m:r>
                      </m:e>
                      <m:sup>
                        <m:r>
                          <a:rPr lang="en-AU" sz="2600" b="0" i="1" smtClean="0">
                            <a:effectLst/>
                            <a:latin typeface="Cambria Math" panose="02040503050406030204" pitchFamily="18" charset="0"/>
                            <a:ea typeface="DengXian" panose="02010600030101010101" pitchFamily="2" charset="-122"/>
                            <a:cs typeface="Times New Roman" panose="02020603050405020304" pitchFamily="18" charset="0"/>
                          </a:rPr>
                          <m:t>8</m:t>
                        </m:r>
                      </m:sup>
                    </m:sSup>
                    <m:r>
                      <a:rPr lang="en-AU" sz="26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AU" sz="2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600" b="0" i="1" smtClean="0">
                            <a:effectLst/>
                            <a:latin typeface="Cambria Math" panose="02040503050406030204" pitchFamily="18" charset="0"/>
                            <a:ea typeface="DengXian" panose="02010600030101010101" pitchFamily="2" charset="-122"/>
                            <a:cs typeface="Times New Roman" panose="02020603050405020304" pitchFamily="18" charset="0"/>
                          </a:rPr>
                          <m:t>3</m:t>
                        </m:r>
                      </m:e>
                      <m:sup>
                        <m:r>
                          <a:rPr lang="en-AU" sz="2600" b="0" i="1" smtClean="0">
                            <a:effectLst/>
                            <a:latin typeface="Cambria Math" panose="02040503050406030204" pitchFamily="18" charset="0"/>
                            <a:ea typeface="DengXian" panose="02010600030101010101" pitchFamily="2" charset="-122"/>
                            <a:cs typeface="Times New Roman" panose="02020603050405020304" pitchFamily="18" charset="0"/>
                          </a:rPr>
                          <m:t>209</m:t>
                        </m:r>
                      </m:sup>
                    </m:sSup>
                    <m:r>
                      <a:rPr lang="en-AU" sz="2600" i="1">
                        <a:effectLst/>
                        <a:latin typeface="Cambria Math" panose="02040503050406030204" pitchFamily="18" charset="0"/>
                        <a:ea typeface="DengXian" panose="02010600030101010101" pitchFamily="2" charset="-122"/>
                        <a:cs typeface="Times New Roman" panose="02020603050405020304" pitchFamily="18" charset="0"/>
                      </a:rPr>
                      <m:t> </m:t>
                    </m:r>
                    <m:r>
                      <a:rPr lang="en-AU" sz="2600" i="1">
                        <a:effectLst/>
                        <a:latin typeface="Cambria Math" panose="02040503050406030204" pitchFamily="18" charset="0"/>
                        <a:ea typeface="DengXian" panose="02010600030101010101" pitchFamily="2" charset="-122"/>
                        <a:cs typeface="Times New Roman" panose="02020603050405020304" pitchFamily="18" charset="0"/>
                      </a:rPr>
                      <m:t>𝑚𝑜𝑑</m:t>
                    </m:r>
                    <m:r>
                      <a:rPr lang="en-AU" sz="2600" i="1">
                        <a:effectLst/>
                        <a:latin typeface="Cambria Math" panose="02040503050406030204" pitchFamily="18" charset="0"/>
                        <a:ea typeface="DengXian" panose="02010600030101010101" pitchFamily="2" charset="-122"/>
                        <a:cs typeface="Times New Roman" panose="02020603050405020304" pitchFamily="18" charset="0"/>
                      </a:rPr>
                      <m:t> </m:t>
                    </m:r>
                    <m:sSup>
                      <m:sSupPr>
                        <m:ctrlPr>
                          <a:rPr lang="en-AU" sz="26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AU" sz="2600" b="0" i="1" smtClean="0">
                            <a:effectLst/>
                            <a:latin typeface="Cambria Math" panose="02040503050406030204" pitchFamily="18" charset="0"/>
                            <a:ea typeface="DengXian" panose="02010600030101010101" pitchFamily="2" charset="-122"/>
                            <a:cs typeface="Times New Roman" panose="02020603050405020304" pitchFamily="18" charset="0"/>
                          </a:rPr>
                          <m:t>209</m:t>
                        </m:r>
                      </m:e>
                      <m:sup>
                        <m:r>
                          <a:rPr lang="en-AU" sz="2600" i="1">
                            <a:effectLst/>
                            <a:latin typeface="Cambria Math" panose="02040503050406030204" pitchFamily="18" charset="0"/>
                            <a:ea typeface="DengXian" panose="02010600030101010101" pitchFamily="2" charset="-122"/>
                            <a:cs typeface="Times New Roman" panose="02020603050405020304" pitchFamily="18" charset="0"/>
                          </a:rPr>
                          <m:t>2</m:t>
                        </m:r>
                      </m:sup>
                    </m:sSup>
                  </m:oMath>
                </a14:m>
                <a:r>
                  <a:rPr lang="en-AU" sz="2600" dirty="0">
                    <a:effectLst/>
                    <a:ea typeface="DengXian" panose="02010600030101010101" pitchFamily="2" charset="-122"/>
                    <a:cs typeface="Times New Roman" panose="02020603050405020304" pitchFamily="18" charset="0"/>
                  </a:rPr>
                  <a:t> = </a:t>
                </a:r>
                <a:r>
                  <a:rPr lang="en-AU" sz="2600" dirty="0">
                    <a:latin typeface="Arial" panose="020B0604020202020204" pitchFamily="34" charset="0"/>
                    <a:cs typeface="Arial" panose="020B0604020202020204" pitchFamily="34" charset="0"/>
                  </a:rPr>
                  <a:t>32948</a:t>
                </a:r>
              </a:p>
              <a:p>
                <a:pPr marL="450000" lvl="1" indent="0">
                  <a:buFont typeface="Wingdings 2" charset="2"/>
                  <a:buNone/>
                </a:pPr>
                <a:r>
                  <a:rPr lang="en-AU" sz="2600" dirty="0"/>
                  <a:t>5. Decryption: </a:t>
                </a:r>
              </a:p>
              <a:p>
                <a:pPr marL="450000" lvl="1" indent="0">
                  <a:buNone/>
                </a:pPr>
                <a:r>
                  <a:rPr lang="en-AU" sz="2600" dirty="0">
                    <a:effectLst/>
                  </a:rPr>
                  <a:t>              </a:t>
                </a:r>
                <a14:m>
                  <m:oMath xmlns:m="http://schemas.openxmlformats.org/officeDocument/2006/math">
                    <m:r>
                      <a:rPr lang="en-AU" sz="2600" i="1" smtClean="0">
                        <a:effectLst/>
                        <a:latin typeface="Cambria Math" panose="02040503050406030204" pitchFamily="18" charset="0"/>
                      </a:rPr>
                      <m:t>𝑚</m:t>
                    </m:r>
                    <m:r>
                      <a:rPr lang="en-AU" sz="2600" i="1" smtClean="0">
                        <a:effectLst/>
                        <a:latin typeface="Cambria Math" panose="02040503050406030204" pitchFamily="18" charset="0"/>
                      </a:rPr>
                      <m:t>=</m:t>
                    </m:r>
                    <m:r>
                      <a:rPr lang="en-AU" sz="2600" i="1">
                        <a:effectLst/>
                        <a:latin typeface="Cambria Math" panose="02040503050406030204" pitchFamily="18" charset="0"/>
                        <a:ea typeface="DengXian" panose="02010600030101010101" pitchFamily="2" charset="-122"/>
                        <a:cs typeface="Times New Roman" panose="02020603050405020304" pitchFamily="18" charset="0"/>
                      </a:rPr>
                      <m:t>𝜇</m:t>
                    </m:r>
                    <m:r>
                      <a:rPr lang="en-AU" sz="2600" i="1" smtClean="0">
                        <a:effectLst/>
                        <a:latin typeface="Cambria Math" panose="02040503050406030204" pitchFamily="18" charset="0"/>
                      </a:rPr>
                      <m:t>∗</m:t>
                    </m:r>
                    <m:r>
                      <a:rPr lang="en-AU" sz="2600" i="1" smtClean="0">
                        <a:effectLst/>
                        <a:latin typeface="Cambria Math" panose="02040503050406030204" pitchFamily="18" charset="0"/>
                      </a:rPr>
                      <m:t>𝐿</m:t>
                    </m:r>
                    <m:d>
                      <m:dPr>
                        <m:ctrlPr>
                          <a:rPr lang="en-AU" sz="2600" i="1">
                            <a:effectLst/>
                            <a:latin typeface="Cambria Math" panose="02040503050406030204" pitchFamily="18" charset="0"/>
                          </a:rPr>
                        </m:ctrlPr>
                      </m:dPr>
                      <m:e>
                        <m:sSup>
                          <m:sSupPr>
                            <m:ctrlPr>
                              <a:rPr lang="en-AU" sz="2600" i="1">
                                <a:effectLst/>
                                <a:latin typeface="Cambria Math" panose="02040503050406030204" pitchFamily="18" charset="0"/>
                              </a:rPr>
                            </m:ctrlPr>
                          </m:sSupPr>
                          <m:e>
                            <m:r>
                              <a:rPr lang="en-AU" sz="2600" i="1">
                                <a:effectLst/>
                                <a:latin typeface="Cambria Math" panose="02040503050406030204" pitchFamily="18" charset="0"/>
                              </a:rPr>
                              <m:t>𝑐</m:t>
                            </m:r>
                          </m:e>
                          <m:sup>
                            <m:r>
                              <a:rPr lang="en-AU" sz="2600" i="1">
                                <a:effectLst/>
                                <a:latin typeface="Cambria Math" panose="02040503050406030204" pitchFamily="18" charset="0"/>
                              </a:rPr>
                              <m:t>𝜆</m:t>
                            </m:r>
                          </m:sup>
                        </m:sSup>
                        <m:r>
                          <a:rPr lang="en-AU" sz="2600" i="1">
                            <a:effectLst/>
                            <a:latin typeface="Cambria Math" panose="02040503050406030204" pitchFamily="18" charset="0"/>
                          </a:rPr>
                          <m:t> </m:t>
                        </m:r>
                        <m:r>
                          <a:rPr lang="en-AU" sz="2600" i="1">
                            <a:effectLst/>
                            <a:latin typeface="Cambria Math" panose="02040503050406030204" pitchFamily="18" charset="0"/>
                          </a:rPr>
                          <m:t>𝑚𝑜𝑑</m:t>
                        </m:r>
                        <m:r>
                          <a:rPr lang="en-AU" sz="2600" i="1">
                            <a:effectLst/>
                            <a:latin typeface="Cambria Math" panose="02040503050406030204" pitchFamily="18" charset="0"/>
                          </a:rPr>
                          <m:t> </m:t>
                        </m:r>
                        <m:sSup>
                          <m:sSupPr>
                            <m:ctrlPr>
                              <a:rPr lang="en-AU" sz="2600" i="1">
                                <a:effectLst/>
                                <a:latin typeface="Cambria Math" panose="02040503050406030204" pitchFamily="18" charset="0"/>
                              </a:rPr>
                            </m:ctrlPr>
                          </m:sSupPr>
                          <m:e>
                            <m:r>
                              <a:rPr lang="en-AU" sz="2600" b="0" i="1" smtClean="0">
                                <a:effectLst/>
                                <a:latin typeface="Cambria Math" panose="02040503050406030204" pitchFamily="18" charset="0"/>
                              </a:rPr>
                              <m:t>𝑛</m:t>
                            </m:r>
                          </m:e>
                          <m:sup>
                            <m:r>
                              <a:rPr lang="en-AU" sz="2600" i="1">
                                <a:effectLst/>
                                <a:latin typeface="Cambria Math" panose="02040503050406030204" pitchFamily="18" charset="0"/>
                              </a:rPr>
                              <m:t>2</m:t>
                            </m:r>
                          </m:sup>
                        </m:sSup>
                      </m:e>
                    </m:d>
                    <m:r>
                      <a:rPr lang="en-AU" sz="2600" i="1">
                        <a:effectLst/>
                        <a:latin typeface="Cambria Math" panose="02040503050406030204" pitchFamily="18" charset="0"/>
                      </a:rPr>
                      <m:t> </m:t>
                    </m:r>
                    <m:r>
                      <a:rPr lang="en-AU" sz="2600" i="1">
                        <a:effectLst/>
                        <a:latin typeface="Cambria Math" panose="02040503050406030204" pitchFamily="18" charset="0"/>
                      </a:rPr>
                      <m:t>𝑚𝑜𝑑</m:t>
                    </m:r>
                    <m:r>
                      <a:rPr lang="en-AU" sz="2600" i="1">
                        <a:effectLst/>
                        <a:latin typeface="Cambria Math" panose="02040503050406030204" pitchFamily="18" charset="0"/>
                      </a:rPr>
                      <m:t> </m:t>
                    </m:r>
                    <m:r>
                      <a:rPr lang="en-AU" sz="2600" i="1">
                        <a:effectLst/>
                        <a:latin typeface="Cambria Math" panose="02040503050406030204" pitchFamily="18" charset="0"/>
                      </a:rPr>
                      <m:t>𝑛</m:t>
                    </m:r>
                    <m:r>
                      <a:rPr lang="en-AU" sz="2600" b="0" i="0" smtClean="0">
                        <a:effectLst/>
                        <a:latin typeface="Cambria Math" panose="02040503050406030204" pitchFamily="18" charset="0"/>
                      </a:rPr>
                      <m:t>=153 ∗</m:t>
                    </m:r>
                    <m:f>
                      <m:fPr>
                        <m:ctrlPr>
                          <a:rPr lang="en-AU" sz="2600" i="1">
                            <a:effectLst/>
                            <a:latin typeface="Cambria Math" panose="02040503050406030204" pitchFamily="18" charset="0"/>
                            <a:ea typeface="Cambria Math" panose="02040503050406030204" pitchFamily="18" charset="0"/>
                          </a:rPr>
                        </m:ctrlPr>
                      </m:fPr>
                      <m:num>
                        <m:sSup>
                          <m:sSupPr>
                            <m:ctrlPr>
                              <a:rPr lang="en-AU" sz="2600" i="1">
                                <a:effectLst/>
                                <a:latin typeface="Cambria Math" panose="02040503050406030204" pitchFamily="18" charset="0"/>
                                <a:ea typeface="Cambria Math" panose="02040503050406030204" pitchFamily="18" charset="0"/>
                              </a:rPr>
                            </m:ctrlPr>
                          </m:sSupPr>
                          <m:e>
                            <m:r>
                              <a:rPr lang="en-AU" sz="2600" b="0" i="1" smtClean="0">
                                <a:effectLst/>
                                <a:latin typeface="Cambria Math" panose="02040503050406030204" pitchFamily="18" charset="0"/>
                                <a:ea typeface="Cambria Math" panose="02040503050406030204" pitchFamily="18" charset="0"/>
                              </a:rPr>
                              <m:t>32948</m:t>
                            </m:r>
                          </m:e>
                          <m:sup>
                            <m:r>
                              <a:rPr lang="en-AU" sz="2600" i="1">
                                <a:effectLst/>
                                <a:latin typeface="Cambria Math" panose="02040503050406030204" pitchFamily="18" charset="0"/>
                                <a:ea typeface="Cambria Math" panose="02040503050406030204" pitchFamily="18" charset="0"/>
                              </a:rPr>
                              <m:t>90</m:t>
                            </m:r>
                          </m:sup>
                        </m:sSup>
                        <m:r>
                          <a:rPr lang="en-AU" sz="2600" i="1">
                            <a:effectLst/>
                            <a:latin typeface="Cambria Math" panose="02040503050406030204" pitchFamily="18" charset="0"/>
                            <a:ea typeface="Cambria Math" panose="02040503050406030204" pitchFamily="18" charset="0"/>
                          </a:rPr>
                          <m:t> </m:t>
                        </m:r>
                        <m:r>
                          <a:rPr lang="en-AU" sz="2600" i="1">
                            <a:effectLst/>
                            <a:latin typeface="Cambria Math" panose="02040503050406030204" pitchFamily="18" charset="0"/>
                            <a:ea typeface="Cambria Math" panose="02040503050406030204" pitchFamily="18" charset="0"/>
                          </a:rPr>
                          <m:t>𝑚𝑜𝑑</m:t>
                        </m:r>
                        <m:r>
                          <a:rPr lang="en-AU" sz="2600" i="1">
                            <a:effectLst/>
                            <a:latin typeface="Cambria Math" panose="02040503050406030204" pitchFamily="18" charset="0"/>
                            <a:ea typeface="Cambria Math" panose="02040503050406030204" pitchFamily="18" charset="0"/>
                          </a:rPr>
                          <m:t> </m:t>
                        </m:r>
                        <m:sSup>
                          <m:sSupPr>
                            <m:ctrlPr>
                              <a:rPr lang="en-AU" sz="2600" i="1">
                                <a:effectLst/>
                                <a:latin typeface="Cambria Math" panose="02040503050406030204" pitchFamily="18" charset="0"/>
                                <a:ea typeface="Cambria Math" panose="02040503050406030204" pitchFamily="18" charset="0"/>
                              </a:rPr>
                            </m:ctrlPr>
                          </m:sSupPr>
                          <m:e>
                            <m:r>
                              <a:rPr lang="en-AU" sz="2600" i="1">
                                <a:effectLst/>
                                <a:latin typeface="Cambria Math" panose="02040503050406030204" pitchFamily="18" charset="0"/>
                                <a:ea typeface="Cambria Math" panose="02040503050406030204" pitchFamily="18" charset="0"/>
                              </a:rPr>
                              <m:t>209</m:t>
                            </m:r>
                          </m:e>
                          <m:sup>
                            <m:r>
                              <a:rPr lang="en-AU" sz="2600" i="1">
                                <a:effectLst/>
                                <a:latin typeface="Cambria Math" panose="02040503050406030204" pitchFamily="18" charset="0"/>
                                <a:ea typeface="Cambria Math" panose="02040503050406030204" pitchFamily="18" charset="0"/>
                              </a:rPr>
                              <m:t>2</m:t>
                            </m:r>
                          </m:sup>
                        </m:sSup>
                        <m:r>
                          <a:rPr lang="en-AU" sz="2600" i="1">
                            <a:effectLst/>
                            <a:latin typeface="Cambria Math" panose="02040503050406030204" pitchFamily="18" charset="0"/>
                            <a:ea typeface="Cambria Math" panose="02040503050406030204" pitchFamily="18" charset="0"/>
                          </a:rPr>
                          <m:t>  −  1 </m:t>
                        </m:r>
                      </m:num>
                      <m:den>
                        <m:r>
                          <a:rPr lang="en-AU" sz="2600" i="1">
                            <a:effectLst/>
                            <a:latin typeface="Cambria Math" panose="02040503050406030204" pitchFamily="18" charset="0"/>
                            <a:ea typeface="Cambria Math" panose="02040503050406030204" pitchFamily="18" charset="0"/>
                          </a:rPr>
                          <m:t>209</m:t>
                        </m:r>
                      </m:den>
                    </m:f>
                    <m:r>
                      <a:rPr lang="en-AU" sz="2600" b="0" i="1" smtClean="0">
                        <a:effectLst/>
                        <a:latin typeface="Cambria Math" panose="02040503050406030204" pitchFamily="18" charset="0"/>
                        <a:ea typeface="Cambria Math" panose="02040503050406030204" pitchFamily="18" charset="0"/>
                      </a:rPr>
                      <m:t> </m:t>
                    </m:r>
                    <m:r>
                      <a:rPr lang="en-AU" sz="2600" b="0" i="1" smtClean="0">
                        <a:effectLst/>
                        <a:latin typeface="Cambria Math" panose="02040503050406030204" pitchFamily="18" charset="0"/>
                        <a:ea typeface="Cambria Math" panose="02040503050406030204" pitchFamily="18" charset="0"/>
                      </a:rPr>
                      <m:t>𝑚𝑜𝑑</m:t>
                    </m:r>
                    <m:r>
                      <a:rPr lang="en-AU" sz="2600" b="0" i="1" smtClean="0">
                        <a:effectLst/>
                        <a:latin typeface="Cambria Math" panose="02040503050406030204" pitchFamily="18" charset="0"/>
                        <a:ea typeface="Cambria Math" panose="02040503050406030204" pitchFamily="18" charset="0"/>
                      </a:rPr>
                      <m:t> 209=8</m:t>
                    </m:r>
                  </m:oMath>
                </a14:m>
                <a:endParaRPr lang="en-AU" sz="2600" dirty="0">
                  <a:effectLst/>
                  <a:ea typeface="DengXian" panose="02010600030101010101" pitchFamily="2" charset="-122"/>
                  <a:cs typeface="Times New Roman" panose="02020603050405020304" pitchFamily="18" charset="0"/>
                </a:endParaRPr>
              </a:p>
              <a:p>
                <a:pPr marL="450000" lvl="1" indent="0">
                  <a:buFont typeface="Wingdings 2" charset="2"/>
                  <a:buNone/>
                </a:pPr>
                <a:endParaRPr lang="en-AU" sz="2600" dirty="0">
                  <a:latin typeface="Arial" panose="020B0604020202020204" pitchFamily="34" charset="0"/>
                  <a:cs typeface="Arial" panose="020B0604020202020204" pitchFamily="34" charset="0"/>
                </a:endParaRPr>
              </a:p>
              <a:p>
                <a:pPr marL="450000" lvl="1" indent="0">
                  <a:buFont typeface="Wingdings 2" charset="2"/>
                  <a:buNone/>
                </a:pPr>
                <a:endParaRPr lang="en-AU" sz="2800" dirty="0">
                  <a:effectLst/>
                  <a:ea typeface="DengXian" panose="02010600030101010101" pitchFamily="2" charset="-122"/>
                  <a:cs typeface="Times New Roman" panose="02020603050405020304" pitchFamily="18" charset="0"/>
                </a:endParaRPr>
              </a:p>
              <a:p>
                <a:pPr marL="450000" lvl="1" indent="0">
                  <a:buFont typeface="Wingdings 2" charset="2"/>
                  <a:buNone/>
                </a:pPr>
                <a:endParaRPr lang="en-AU" sz="2800" dirty="0"/>
              </a:p>
            </p:txBody>
          </p:sp>
        </mc:Choice>
        <mc:Fallback xmlns="">
          <p:sp>
            <p:nvSpPr>
              <p:cNvPr id="6" name="Content Placeholder 2">
                <a:extLst>
                  <a:ext uri="{FF2B5EF4-FFF2-40B4-BE49-F238E27FC236}">
                    <a16:creationId xmlns:a16="http://schemas.microsoft.com/office/drawing/2014/main" id="{4F5B4539-1F2F-4FE7-B0FE-6CACBF149B2A}"/>
                  </a:ext>
                </a:extLst>
              </p:cNvPr>
              <p:cNvSpPr txBox="1">
                <a:spLocks noRot="1" noChangeAspect="1" noMove="1" noResize="1" noEditPoints="1" noAdjustHandles="1" noChangeArrowheads="1" noChangeShapeType="1" noTextEdit="1"/>
              </p:cNvSpPr>
              <p:nvPr/>
            </p:nvSpPr>
            <p:spPr>
              <a:xfrm>
                <a:off x="516261" y="691588"/>
                <a:ext cx="10473096" cy="5669211"/>
              </a:xfrm>
              <a:prstGeom prst="rect">
                <a:avLst/>
              </a:prstGeom>
              <a:blipFill>
                <a:blip r:embed="rId3"/>
                <a:stretch>
                  <a:fillRect/>
                </a:stretch>
              </a:blipFill>
              <a:effectLst>
                <a:outerShdw blurRad="25400" dir="17880000">
                  <a:srgbClr val="000000">
                    <a:alpha val="46000"/>
                  </a:srgbClr>
                </a:outerShdw>
              </a:effectLst>
            </p:spPr>
            <p:txBody>
              <a:bodyPr/>
              <a:lstStyle/>
              <a:p>
                <a:r>
                  <a:rPr lang="en-AU">
                    <a:noFill/>
                  </a:rPr>
                  <a:t> </a:t>
                </a:r>
              </a:p>
            </p:txBody>
          </p:sp>
        </mc:Fallback>
      </mc:AlternateContent>
    </p:spTree>
    <p:extLst>
      <p:ext uri="{BB962C8B-B14F-4D97-AF65-F5344CB8AC3E}">
        <p14:creationId xmlns:p14="http://schemas.microsoft.com/office/powerpoint/2010/main" val="4204181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3446" y="50065"/>
            <a:ext cx="10353762" cy="995250"/>
          </a:xfrm>
        </p:spPr>
        <p:txBody>
          <a:bodyPr>
            <a:normAutofit/>
          </a:bodyPr>
          <a:lstStyle/>
          <a:p>
            <a:r>
              <a:rPr lang="en-AU" sz="3600" dirty="0" err="1"/>
              <a:t>Paillier</a:t>
            </a:r>
            <a:r>
              <a:rPr lang="en-AU" sz="3600" dirty="0"/>
              <a:t>: Homomorphic Addition</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0E200BC-7A10-4D36-8671-173417211610}"/>
                  </a:ext>
                </a:extLst>
              </p:cNvPr>
              <p:cNvSpPr>
                <a:spLocks noGrp="1"/>
              </p:cNvSpPr>
              <p:nvPr>
                <p:ph idx="1"/>
              </p:nvPr>
            </p:nvSpPr>
            <p:spPr>
              <a:xfrm>
                <a:off x="479612" y="1290188"/>
                <a:ext cx="7626528" cy="761336"/>
              </a:xfrm>
            </p:spPr>
            <p:txBody>
              <a:bodyPr>
                <a:normAutofit/>
              </a:bodyPr>
              <a:lstStyle/>
              <a:p>
                <a14:m>
                  <m:oMath xmlns:m="http://schemas.openxmlformats.org/officeDocument/2006/math">
                    <m: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t>𝑒</m:t>
                    </m:r>
                    <m: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AU" sz="2400" dirty="0"/>
                  <a:t>: Paillier encryption; </a:t>
                </a:r>
                <a14:m>
                  <m:oMath xmlns:m="http://schemas.openxmlformats.org/officeDocument/2006/math">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AU" sz="2400" dirty="0"/>
                  <a:t>: Paillier decryption</a:t>
                </a:r>
              </a:p>
            </p:txBody>
          </p:sp>
        </mc:Choice>
        <mc:Fallback xmlns="">
          <p:sp>
            <p:nvSpPr>
              <p:cNvPr id="8" name="Content Placeholder 2">
                <a:extLst>
                  <a:ext uri="{FF2B5EF4-FFF2-40B4-BE49-F238E27FC236}">
                    <a16:creationId xmlns:a16="http://schemas.microsoft.com/office/drawing/2014/main" id="{80E200BC-7A10-4D36-8671-173417211610}"/>
                  </a:ext>
                </a:extLst>
              </p:cNvPr>
              <p:cNvSpPr>
                <a:spLocks noGrp="1" noRot="1" noChangeAspect="1" noMove="1" noResize="1" noEditPoints="1" noAdjustHandles="1" noChangeArrowheads="1" noChangeShapeType="1" noTextEdit="1"/>
              </p:cNvSpPr>
              <p:nvPr>
                <p:ph idx="1"/>
              </p:nvPr>
            </p:nvSpPr>
            <p:spPr>
              <a:xfrm>
                <a:off x="479612" y="1290188"/>
                <a:ext cx="7626528" cy="761336"/>
              </a:xfrm>
              <a:blipFill>
                <a:blip r:embed="rId3"/>
                <a:stretch>
                  <a:fillRect/>
                </a:stretch>
              </a:blipFill>
            </p:spPr>
            <p:txBody>
              <a:bodyPr/>
              <a:lstStyle/>
              <a:p>
                <a:r>
                  <a:rPr lang="en-AU">
                    <a:noFill/>
                  </a:rPr>
                  <a:t> </a:t>
                </a:r>
              </a:p>
            </p:txBody>
          </p:sp>
        </mc:Fallback>
      </mc:AlternateContent>
      <p:cxnSp>
        <p:nvCxnSpPr>
          <p:cNvPr id="11" name="Straight Arrow Connector 10">
            <a:extLst>
              <a:ext uri="{FF2B5EF4-FFF2-40B4-BE49-F238E27FC236}">
                <a16:creationId xmlns:a16="http://schemas.microsoft.com/office/drawing/2014/main" id="{9E26D652-CA89-4C22-95D9-F3651ECCCBE8}"/>
              </a:ext>
            </a:extLst>
          </p:cNvPr>
          <p:cNvCxnSpPr>
            <a:cxnSpLocks/>
          </p:cNvCxnSpPr>
          <p:nvPr/>
        </p:nvCxnSpPr>
        <p:spPr>
          <a:xfrm flipH="1">
            <a:off x="3101009" y="3557971"/>
            <a:ext cx="4648408" cy="1857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12603A11-F84B-416E-9349-7ADA30DF5EF3}"/>
                  </a:ext>
                </a:extLst>
              </p:cNvPr>
              <p:cNvSpPr txBox="1">
                <a:spLocks/>
              </p:cNvSpPr>
              <p:nvPr/>
            </p:nvSpPr>
            <p:spPr>
              <a:xfrm>
                <a:off x="743493" y="5415812"/>
                <a:ext cx="6913080" cy="655543"/>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AU" sz="2400" dirty="0"/>
                  <a:t> </a:t>
                </a:r>
                <a14:m>
                  <m:oMath xmlns:m="http://schemas.openxmlformats.org/officeDocument/2006/math">
                    <m:sSub>
                      <m:sSub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12</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d>
                          <m:d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12</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12</m:t>
                                </m:r>
                              </m:sub>
                            </m:sSub>
                          </m:e>
                        </m:d>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𝑑</m:t>
                        </m:r>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1 </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2</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1 </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2</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oMath>
                </a14:m>
                <a:endParaRPr lang="en-AU" sz="24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14" name="Content Placeholder 2">
                <a:extLst>
                  <a:ext uri="{FF2B5EF4-FFF2-40B4-BE49-F238E27FC236}">
                    <a16:creationId xmlns:a16="http://schemas.microsoft.com/office/drawing/2014/main" id="{12603A11-F84B-416E-9349-7ADA30DF5EF3}"/>
                  </a:ext>
                </a:extLst>
              </p:cNvPr>
              <p:cNvSpPr txBox="1">
                <a:spLocks noRot="1" noChangeAspect="1" noMove="1" noResize="1" noEditPoints="1" noAdjustHandles="1" noChangeArrowheads="1" noChangeShapeType="1" noTextEdit="1"/>
              </p:cNvSpPr>
              <p:nvPr/>
            </p:nvSpPr>
            <p:spPr>
              <a:xfrm>
                <a:off x="743493" y="5415812"/>
                <a:ext cx="6913080" cy="655543"/>
              </a:xfrm>
              <a:prstGeom prst="rect">
                <a:avLst/>
              </a:prstGeom>
              <a:blipFill>
                <a:blip r:embed="rId4"/>
                <a:stretch>
                  <a:fillRect/>
                </a:stretch>
              </a:blipFill>
              <a:effectLst>
                <a:outerShdw blurRad="25400" dir="17880000">
                  <a:srgbClr val="000000">
                    <a:alpha val="46000"/>
                  </a:srgbClr>
                </a:outerShdw>
              </a:effectLst>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61A8ABD8-F784-4E88-BE07-C61BE5A48F5B}"/>
                  </a:ext>
                </a:extLst>
              </p:cNvPr>
              <p:cNvSpPr txBox="1">
                <a:spLocks/>
              </p:cNvSpPr>
              <p:nvPr/>
            </p:nvSpPr>
            <p:spPr>
              <a:xfrm>
                <a:off x="7749416" y="1745214"/>
                <a:ext cx="3024601" cy="995251"/>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1 </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2</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12</m:t>
                          </m:r>
                        </m:sub>
                      </m:sSub>
                    </m:oMath>
                  </m:oMathPara>
                </a14:m>
                <a:endParaRPr lang="en-AU" sz="2400" i="1" dirty="0">
                  <a:effectLst/>
                  <a:latin typeface="Cambria Math" panose="02040503050406030204" pitchFamily="18" charset="0"/>
                  <a:ea typeface="DengXian" panose="02010600030101010101" pitchFamily="2" charset="-122"/>
                  <a:cs typeface="Times New Roman" panose="02020603050405020304" pitchFamily="18" charset="0"/>
                </a:endParaRPr>
              </a:p>
              <a:p>
                <a:pPr marL="36900" indent="0">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1 </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2</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12</m:t>
                          </m:r>
                        </m:sub>
                      </m:sSub>
                    </m:oMath>
                  </m:oMathPara>
                </a14:m>
                <a:endParaRPr lang="en-AU" sz="2400" dirty="0">
                  <a:effectLst/>
                  <a:latin typeface="Calibri" panose="020F0502020204030204" pitchFamily="34" charset="0"/>
                  <a:ea typeface="DengXian" panose="02010600030101010101" pitchFamily="2" charset="-122"/>
                  <a:cs typeface="Times New Roman" panose="02020603050405020304" pitchFamily="18" charset="0"/>
                </a:endParaRPr>
              </a:p>
              <a:p>
                <a:pPr marL="36900" indent="0">
                  <a:lnSpc>
                    <a:spcPct val="107000"/>
                  </a:lnSpc>
                  <a:spcAft>
                    <a:spcPts val="800"/>
                  </a:spcAft>
                  <a:buNone/>
                </a:pPr>
                <a:r>
                  <a:rPr lang="en-AU" sz="2400" dirty="0">
                    <a:effectLst/>
                    <a:ea typeface="DengXian" panose="02010600030101010101" pitchFamily="2" charset="-122"/>
                    <a:cs typeface="Times New Roman" panose="02020603050405020304" pitchFamily="18" charset="0"/>
                  </a:rPr>
                  <a:t>     </a:t>
                </a:r>
                <a:endParaRPr lang="en-AU" sz="24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16" name="Content Placeholder 2">
                <a:extLst>
                  <a:ext uri="{FF2B5EF4-FFF2-40B4-BE49-F238E27FC236}">
                    <a16:creationId xmlns:a16="http://schemas.microsoft.com/office/drawing/2014/main" id="{61A8ABD8-F784-4E88-BE07-C61BE5A48F5B}"/>
                  </a:ext>
                </a:extLst>
              </p:cNvPr>
              <p:cNvSpPr txBox="1">
                <a:spLocks noRot="1" noChangeAspect="1" noMove="1" noResize="1" noEditPoints="1" noAdjustHandles="1" noChangeArrowheads="1" noChangeShapeType="1" noTextEdit="1"/>
              </p:cNvSpPr>
              <p:nvPr/>
            </p:nvSpPr>
            <p:spPr>
              <a:xfrm>
                <a:off x="7749416" y="1745214"/>
                <a:ext cx="3024601" cy="995251"/>
              </a:xfrm>
              <a:prstGeom prst="rect">
                <a:avLst/>
              </a:prstGeom>
              <a:blipFill>
                <a:blip r:embed="rId5"/>
                <a:stretch>
                  <a:fillRect/>
                </a:stretch>
              </a:blipFill>
              <a:effectLst>
                <a:outerShdw blurRad="25400" dir="17880000">
                  <a:srgbClr val="000000">
                    <a:alpha val="46000"/>
                  </a:srgbClr>
                </a:outerShdw>
              </a:effectLst>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C617C256-7532-41C2-AEFB-CFF72581C6A6}"/>
                  </a:ext>
                </a:extLst>
              </p:cNvPr>
              <p:cNvSpPr txBox="1">
                <a:spLocks/>
              </p:cNvSpPr>
              <p:nvPr/>
            </p:nvSpPr>
            <p:spPr>
              <a:xfrm>
                <a:off x="479612" y="2961306"/>
                <a:ext cx="8322353" cy="761336"/>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n-AU" sz="24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1 </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1 </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2 </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2 </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1 </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2</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1 </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2</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r>
                        <a:rPr lang="en-AU" sz="2400" i="1">
                          <a:effectLst/>
                          <a:latin typeface="Cambria Math" panose="02040503050406030204" pitchFamily="18" charset="0"/>
                          <a:ea typeface="DengXian" panose="02010600030101010101" pitchFamily="2" charset="-122"/>
                          <a:cs typeface="Times New Roman" panose="02020603050405020304" pitchFamily="18" charset="0"/>
                        </a:rPr>
                        <m:t>𝑒</m:t>
                      </m:r>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𝑚</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12</m:t>
                          </m:r>
                        </m:sub>
                      </m:sSub>
                      <m:r>
                        <a:rPr lang="en-AU" sz="2400" b="0" i="1" smtClean="0">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AU" sz="24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AU" sz="2400"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AU" sz="2400" i="1">
                              <a:effectLst/>
                              <a:latin typeface="Cambria Math" panose="02040503050406030204" pitchFamily="18" charset="0"/>
                              <a:ea typeface="DengXian" panose="02010600030101010101" pitchFamily="2" charset="-122"/>
                              <a:cs typeface="Times New Roman" panose="02020603050405020304" pitchFamily="18" charset="0"/>
                            </a:rPr>
                            <m:t>12</m:t>
                          </m:r>
                        </m:sub>
                      </m:sSub>
                      <m:r>
                        <a:rPr lang="en-AU" sz="2400" i="1">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en-AU" sz="24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17" name="Content Placeholder 2">
                <a:extLst>
                  <a:ext uri="{FF2B5EF4-FFF2-40B4-BE49-F238E27FC236}">
                    <a16:creationId xmlns:a16="http://schemas.microsoft.com/office/drawing/2014/main" id="{C617C256-7532-41C2-AEFB-CFF72581C6A6}"/>
                  </a:ext>
                </a:extLst>
              </p:cNvPr>
              <p:cNvSpPr txBox="1">
                <a:spLocks noRot="1" noChangeAspect="1" noMove="1" noResize="1" noEditPoints="1" noAdjustHandles="1" noChangeArrowheads="1" noChangeShapeType="1" noTextEdit="1"/>
              </p:cNvSpPr>
              <p:nvPr/>
            </p:nvSpPr>
            <p:spPr>
              <a:xfrm>
                <a:off x="479612" y="2961306"/>
                <a:ext cx="8322353" cy="761336"/>
              </a:xfrm>
              <a:prstGeom prst="rect">
                <a:avLst/>
              </a:prstGeom>
              <a:blipFill>
                <a:blip r:embed="rId6"/>
                <a:stretch>
                  <a:fillRect/>
                </a:stretch>
              </a:blipFill>
              <a:effectLst>
                <a:outerShdw blurRad="25400" dir="17880000">
                  <a:srgbClr val="000000">
                    <a:alpha val="46000"/>
                  </a:srgbClr>
                </a:outerShdw>
              </a:effectLst>
            </p:spPr>
            <p:txBody>
              <a:bodyPr/>
              <a:lstStyle/>
              <a:p>
                <a:r>
                  <a:rPr lang="en-AU">
                    <a:noFill/>
                  </a:rPr>
                  <a:t> </a:t>
                </a:r>
              </a:p>
            </p:txBody>
          </p:sp>
        </mc:Fallback>
      </mc:AlternateContent>
      <p:cxnSp>
        <p:nvCxnSpPr>
          <p:cNvPr id="18" name="Straight Arrow Connector 17">
            <a:extLst>
              <a:ext uri="{FF2B5EF4-FFF2-40B4-BE49-F238E27FC236}">
                <a16:creationId xmlns:a16="http://schemas.microsoft.com/office/drawing/2014/main" id="{7D981780-5660-403B-B268-BE404D03D3E7}"/>
              </a:ext>
            </a:extLst>
          </p:cNvPr>
          <p:cNvCxnSpPr>
            <a:cxnSpLocks/>
          </p:cNvCxnSpPr>
          <p:nvPr/>
        </p:nvCxnSpPr>
        <p:spPr>
          <a:xfrm flipH="1">
            <a:off x="5331975" y="2272365"/>
            <a:ext cx="2774165" cy="6889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itle 3">
            <a:extLst>
              <a:ext uri="{FF2B5EF4-FFF2-40B4-BE49-F238E27FC236}">
                <a16:creationId xmlns:a16="http://schemas.microsoft.com/office/drawing/2014/main" id="{16CD6393-9415-4132-811E-6F54CB1F73E6}"/>
              </a:ext>
            </a:extLst>
          </p:cNvPr>
          <p:cNvSpPr txBox="1">
            <a:spLocks/>
          </p:cNvSpPr>
          <p:nvPr/>
        </p:nvSpPr>
        <p:spPr>
          <a:xfrm>
            <a:off x="1855304" y="3975016"/>
            <a:ext cx="4240696" cy="63715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AU" sz="2400" dirty="0">
                <a:latin typeface="+mn-lt"/>
                <a:ea typeface="+mn-ea"/>
                <a:cs typeface="+mn-cs"/>
              </a:rPr>
              <a:t>Homomorphic Addition</a:t>
            </a:r>
          </a:p>
        </p:txBody>
      </p:sp>
      <p:sp>
        <p:nvSpPr>
          <p:cNvPr id="13" name="Left Brace 12">
            <a:extLst>
              <a:ext uri="{FF2B5EF4-FFF2-40B4-BE49-F238E27FC236}">
                <a16:creationId xmlns:a16="http://schemas.microsoft.com/office/drawing/2014/main" id="{A3235588-AE24-4319-945E-F1C19FF4F46B}"/>
              </a:ext>
            </a:extLst>
          </p:cNvPr>
          <p:cNvSpPr/>
          <p:nvPr/>
        </p:nvSpPr>
        <p:spPr>
          <a:xfrm rot="16200000">
            <a:off x="3551281" y="881602"/>
            <a:ext cx="386370" cy="5816257"/>
          </a:xfrm>
          <a:prstGeom prst="leftBrace">
            <a:avLst>
              <a:gd name="adj1" fmla="val 8333"/>
              <a:gd name="adj2" fmla="val 5144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25531357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46DB-0610-4041-9618-49392CAE36E3}"/>
              </a:ext>
            </a:extLst>
          </p:cNvPr>
          <p:cNvSpPr>
            <a:spLocks noGrp="1"/>
          </p:cNvSpPr>
          <p:nvPr>
            <p:ph type="title"/>
          </p:nvPr>
        </p:nvSpPr>
        <p:spPr>
          <a:xfrm>
            <a:off x="1167795" y="55033"/>
            <a:ext cx="10353762" cy="1011768"/>
          </a:xfrm>
        </p:spPr>
        <p:txBody>
          <a:bodyPr/>
          <a:lstStyle/>
          <a:p>
            <a:r>
              <a:rPr lang="en-AU" dirty="0"/>
              <a:t>Homomorphic Encryption</a:t>
            </a:r>
          </a:p>
        </p:txBody>
      </p:sp>
      <p:sp>
        <p:nvSpPr>
          <p:cNvPr id="3" name="Content Placeholder 2">
            <a:extLst>
              <a:ext uri="{FF2B5EF4-FFF2-40B4-BE49-F238E27FC236}">
                <a16:creationId xmlns:a16="http://schemas.microsoft.com/office/drawing/2014/main" id="{DC61A595-FD10-4DD1-AAB9-056A053960BA}"/>
              </a:ext>
            </a:extLst>
          </p:cNvPr>
          <p:cNvSpPr>
            <a:spLocks noGrp="1"/>
          </p:cNvSpPr>
          <p:nvPr>
            <p:ph idx="1"/>
          </p:nvPr>
        </p:nvSpPr>
        <p:spPr>
          <a:xfrm>
            <a:off x="662784" y="1395132"/>
            <a:ext cx="10353762" cy="3714749"/>
          </a:xfrm>
        </p:spPr>
        <p:txBody>
          <a:bodyPr/>
          <a:lstStyle/>
          <a:p>
            <a:r>
              <a:rPr lang="en-AU" sz="2800" dirty="0"/>
              <a:t>What are the pros and cons of HE compared to SMPC and DP?</a:t>
            </a:r>
          </a:p>
          <a:p>
            <a:endParaRPr lang="en-AU" dirty="0"/>
          </a:p>
        </p:txBody>
      </p:sp>
    </p:spTree>
    <p:extLst>
      <p:ext uri="{BB962C8B-B14F-4D97-AF65-F5344CB8AC3E}">
        <p14:creationId xmlns:p14="http://schemas.microsoft.com/office/powerpoint/2010/main" val="607921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46DB-0610-4041-9618-49392CAE36E3}"/>
              </a:ext>
            </a:extLst>
          </p:cNvPr>
          <p:cNvSpPr>
            <a:spLocks noGrp="1"/>
          </p:cNvSpPr>
          <p:nvPr>
            <p:ph type="title"/>
          </p:nvPr>
        </p:nvSpPr>
        <p:spPr>
          <a:xfrm>
            <a:off x="1167795" y="61508"/>
            <a:ext cx="10353762" cy="805579"/>
          </a:xfrm>
        </p:spPr>
        <p:txBody>
          <a:bodyPr/>
          <a:lstStyle/>
          <a:p>
            <a:r>
              <a:rPr lang="en-AU" dirty="0"/>
              <a:t>Homomorphic Encryption</a:t>
            </a:r>
          </a:p>
        </p:txBody>
      </p:sp>
      <p:sp>
        <p:nvSpPr>
          <p:cNvPr id="8" name="Content Placeholder 2">
            <a:extLst>
              <a:ext uri="{FF2B5EF4-FFF2-40B4-BE49-F238E27FC236}">
                <a16:creationId xmlns:a16="http://schemas.microsoft.com/office/drawing/2014/main" id="{5C28BF67-CA64-463A-9676-70B9E0670C56}"/>
              </a:ext>
            </a:extLst>
          </p:cNvPr>
          <p:cNvSpPr>
            <a:spLocks noGrp="1"/>
          </p:cNvSpPr>
          <p:nvPr>
            <p:ph idx="1"/>
          </p:nvPr>
        </p:nvSpPr>
        <p:spPr>
          <a:xfrm>
            <a:off x="465862" y="1047626"/>
            <a:ext cx="11260275" cy="5026603"/>
          </a:xfrm>
        </p:spPr>
        <p:txBody>
          <a:bodyPr>
            <a:normAutofit/>
          </a:bodyPr>
          <a:lstStyle/>
          <a:p>
            <a:r>
              <a:rPr lang="en-AU" sz="2600" dirty="0"/>
              <a:t>What are the pros and cons of HE?</a:t>
            </a:r>
          </a:p>
          <a:p>
            <a:r>
              <a:rPr lang="en-AU" sz="2600" dirty="0"/>
              <a:t>Pros:</a:t>
            </a:r>
          </a:p>
          <a:p>
            <a:pPr lvl="1"/>
            <a:r>
              <a:rPr lang="en-US" sz="2600" dirty="0"/>
              <a:t>HE allows computation on encrypted data, ensuring data privacy.</a:t>
            </a:r>
          </a:p>
          <a:p>
            <a:pPr lvl="1"/>
            <a:r>
              <a:rPr lang="en-US" sz="2600" dirty="0"/>
              <a:t>HE is versatile as it can be used for many privacy-preserving tasks.</a:t>
            </a:r>
          </a:p>
          <a:p>
            <a:r>
              <a:rPr lang="en-AU" sz="2600" dirty="0"/>
              <a:t>Cons:</a:t>
            </a:r>
          </a:p>
          <a:p>
            <a:pPr lvl="1"/>
            <a:r>
              <a:rPr lang="en-US" sz="2600" dirty="0"/>
              <a:t>HE is computationally expensive, and the computational overhead increases with the complexity of the computation.</a:t>
            </a:r>
          </a:p>
          <a:p>
            <a:pPr marL="450000" lvl="1" indent="0">
              <a:buNone/>
            </a:pPr>
            <a:endParaRPr lang="en-US" sz="2800" dirty="0"/>
          </a:p>
          <a:p>
            <a:pPr marL="450000" lvl="1" indent="0">
              <a:buNone/>
            </a:pPr>
            <a:endParaRPr lang="en-US" sz="2800" dirty="0"/>
          </a:p>
          <a:p>
            <a:pPr lvl="1"/>
            <a:endParaRPr lang="en-AU" sz="2600" dirty="0"/>
          </a:p>
          <a:p>
            <a:endParaRPr lang="en-AU" dirty="0"/>
          </a:p>
        </p:txBody>
      </p:sp>
    </p:spTree>
    <p:extLst>
      <p:ext uri="{BB962C8B-B14F-4D97-AF65-F5344CB8AC3E}">
        <p14:creationId xmlns:p14="http://schemas.microsoft.com/office/powerpoint/2010/main" val="26390623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2700749" y="293877"/>
            <a:ext cx="6225987" cy="97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4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Rowhammer</a:t>
            </a:r>
            <a:endParaRPr lang="en-US"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
        <p:nvSpPr>
          <p:cNvPr id="11" name="Content Placeholder 2">
            <a:extLst>
              <a:ext uri="{FF2B5EF4-FFF2-40B4-BE49-F238E27FC236}">
                <a16:creationId xmlns:a16="http://schemas.microsoft.com/office/drawing/2014/main" id="{21A16768-2ACF-4876-871D-5FE311CCE896}"/>
              </a:ext>
            </a:extLst>
          </p:cNvPr>
          <p:cNvSpPr>
            <a:spLocks noGrp="1"/>
          </p:cNvSpPr>
          <p:nvPr>
            <p:ph idx="1"/>
          </p:nvPr>
        </p:nvSpPr>
        <p:spPr>
          <a:xfrm>
            <a:off x="340356" y="1047626"/>
            <a:ext cx="11260275" cy="1285289"/>
          </a:xfrm>
        </p:spPr>
        <p:txBody>
          <a:bodyPr>
            <a:normAutofit/>
          </a:bodyPr>
          <a:lstStyle/>
          <a:p>
            <a:r>
              <a:rPr lang="en-AU" sz="2800" dirty="0" err="1"/>
              <a:t>Rowhammer</a:t>
            </a:r>
            <a:r>
              <a:rPr lang="en-AU" sz="2800" dirty="0"/>
              <a:t> </a:t>
            </a:r>
            <a:r>
              <a:rPr lang="en-US" sz="2800" dirty="0"/>
              <a:t>is a severe security vulnerability in dynamic random-access memory (DRAM), which can be induced by an unprivileged attacker</a:t>
            </a:r>
            <a:r>
              <a:rPr lang="en-AU" sz="2800" dirty="0"/>
              <a:t>.</a:t>
            </a:r>
            <a:endParaRPr lang="en-AU" sz="2600" dirty="0"/>
          </a:p>
          <a:p>
            <a:endParaRPr lang="en-AU" dirty="0"/>
          </a:p>
        </p:txBody>
      </p:sp>
      <p:sp>
        <p:nvSpPr>
          <p:cNvPr id="14" name="Rounded Rectangle 8">
            <a:extLst>
              <a:ext uri="{FF2B5EF4-FFF2-40B4-BE49-F238E27FC236}">
                <a16:creationId xmlns:a16="http://schemas.microsoft.com/office/drawing/2014/main" id="{8201901C-B4A4-4FF6-8ED9-5B3B4F837DD2}"/>
              </a:ext>
            </a:extLst>
          </p:cNvPr>
          <p:cNvSpPr/>
          <p:nvPr/>
        </p:nvSpPr>
        <p:spPr>
          <a:xfrm>
            <a:off x="591369" y="2412524"/>
            <a:ext cx="2109380" cy="608177"/>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r>
              <a:rPr lang="en-AU" sz="2000" dirty="0"/>
              <a:t>DRAM Memory</a:t>
            </a:r>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5" name="Rounded Rectangle 8">
            <a:extLst>
              <a:ext uri="{FF2B5EF4-FFF2-40B4-BE49-F238E27FC236}">
                <a16:creationId xmlns:a16="http://schemas.microsoft.com/office/drawing/2014/main" id="{30F27D91-3149-40D3-BE90-C9D61D3446DF}"/>
              </a:ext>
            </a:extLst>
          </p:cNvPr>
          <p:cNvSpPr/>
          <p:nvPr/>
        </p:nvSpPr>
        <p:spPr>
          <a:xfrm>
            <a:off x="587018" y="4083645"/>
            <a:ext cx="2113731" cy="608177"/>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r>
              <a:rPr lang="en-AU" sz="2000" dirty="0"/>
              <a:t>Disk Storage</a:t>
            </a:r>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338927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2700749" y="293877"/>
            <a:ext cx="6225987" cy="97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4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Rowhammer</a:t>
            </a:r>
            <a:endParaRPr lang="en-US"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
        <p:nvSpPr>
          <p:cNvPr id="11" name="Content Placeholder 2">
            <a:extLst>
              <a:ext uri="{FF2B5EF4-FFF2-40B4-BE49-F238E27FC236}">
                <a16:creationId xmlns:a16="http://schemas.microsoft.com/office/drawing/2014/main" id="{21A16768-2ACF-4876-871D-5FE311CCE896}"/>
              </a:ext>
            </a:extLst>
          </p:cNvPr>
          <p:cNvSpPr>
            <a:spLocks noGrp="1"/>
          </p:cNvSpPr>
          <p:nvPr>
            <p:ph idx="1"/>
          </p:nvPr>
        </p:nvSpPr>
        <p:spPr>
          <a:xfrm>
            <a:off x="340356" y="1047627"/>
            <a:ext cx="11260275" cy="1219324"/>
          </a:xfrm>
        </p:spPr>
        <p:txBody>
          <a:bodyPr>
            <a:normAutofit/>
          </a:bodyPr>
          <a:lstStyle/>
          <a:p>
            <a:r>
              <a:rPr lang="en-AU" sz="2800" dirty="0" err="1"/>
              <a:t>Rowhammer</a:t>
            </a:r>
            <a:r>
              <a:rPr lang="en-AU" sz="2800" dirty="0"/>
              <a:t> </a:t>
            </a:r>
            <a:r>
              <a:rPr lang="en-US" sz="2800" dirty="0"/>
              <a:t>is a severe security vulnerability in dynamic random-access memory (DRAM), which can be induced by an unprivileged attacker</a:t>
            </a:r>
            <a:r>
              <a:rPr lang="en-AU" sz="2800" dirty="0"/>
              <a:t>. </a:t>
            </a:r>
          </a:p>
          <a:p>
            <a:pPr marL="450000" lvl="1" indent="0">
              <a:buNone/>
            </a:pPr>
            <a:endParaRPr lang="en-US" sz="2800" dirty="0"/>
          </a:p>
          <a:p>
            <a:pPr lvl="1"/>
            <a:endParaRPr lang="en-AU" sz="2600" dirty="0"/>
          </a:p>
          <a:p>
            <a:endParaRPr lang="en-AU" dirty="0"/>
          </a:p>
        </p:txBody>
      </p:sp>
      <p:sp>
        <p:nvSpPr>
          <p:cNvPr id="7" name="Content Placeholder 2">
            <a:extLst>
              <a:ext uri="{FF2B5EF4-FFF2-40B4-BE49-F238E27FC236}">
                <a16:creationId xmlns:a16="http://schemas.microsoft.com/office/drawing/2014/main" id="{36A5D6AB-B953-4D3C-A75F-CD7709850122}"/>
              </a:ext>
            </a:extLst>
          </p:cNvPr>
          <p:cNvSpPr txBox="1">
            <a:spLocks/>
          </p:cNvSpPr>
          <p:nvPr/>
        </p:nvSpPr>
        <p:spPr>
          <a:xfrm>
            <a:off x="3219451" y="2404212"/>
            <a:ext cx="6096000" cy="77713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2000" dirty="0"/>
              <a:t>DRAM is volatile memory that stores data temporarily while the computer is running. </a:t>
            </a:r>
            <a:endParaRPr lang="en-AU" sz="2000" dirty="0"/>
          </a:p>
        </p:txBody>
      </p:sp>
      <p:sp>
        <p:nvSpPr>
          <p:cNvPr id="9" name="Content Placeholder 2">
            <a:extLst>
              <a:ext uri="{FF2B5EF4-FFF2-40B4-BE49-F238E27FC236}">
                <a16:creationId xmlns:a16="http://schemas.microsoft.com/office/drawing/2014/main" id="{3FA41315-8B46-4ADA-B25B-5CBE25F58F03}"/>
              </a:ext>
            </a:extLst>
          </p:cNvPr>
          <p:cNvSpPr txBox="1">
            <a:spLocks/>
          </p:cNvSpPr>
          <p:nvPr/>
        </p:nvSpPr>
        <p:spPr>
          <a:xfrm>
            <a:off x="3219450" y="3999164"/>
            <a:ext cx="6324599" cy="97288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2000" dirty="0"/>
              <a:t>Disk space refers to the amount of non-volatile storage space available on a disk drive. </a:t>
            </a:r>
            <a:endParaRPr lang="en-AU" sz="2000" dirty="0"/>
          </a:p>
        </p:txBody>
      </p:sp>
      <p:sp>
        <p:nvSpPr>
          <p:cNvPr id="10" name="Rounded Rectangle 8">
            <a:extLst>
              <a:ext uri="{FF2B5EF4-FFF2-40B4-BE49-F238E27FC236}">
                <a16:creationId xmlns:a16="http://schemas.microsoft.com/office/drawing/2014/main" id="{EAA86D4A-44E7-45F4-9AD4-F5782517F463}"/>
              </a:ext>
            </a:extLst>
          </p:cNvPr>
          <p:cNvSpPr/>
          <p:nvPr/>
        </p:nvSpPr>
        <p:spPr>
          <a:xfrm>
            <a:off x="591369" y="2412524"/>
            <a:ext cx="2109380" cy="608177"/>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r>
              <a:rPr lang="en-AU" sz="2000" dirty="0"/>
              <a:t>DRAM Memory</a:t>
            </a:r>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2" name="Rounded Rectangle 8">
            <a:extLst>
              <a:ext uri="{FF2B5EF4-FFF2-40B4-BE49-F238E27FC236}">
                <a16:creationId xmlns:a16="http://schemas.microsoft.com/office/drawing/2014/main" id="{D49AA5A9-83B6-4B72-B897-98E2B551B064}"/>
              </a:ext>
            </a:extLst>
          </p:cNvPr>
          <p:cNvSpPr/>
          <p:nvPr/>
        </p:nvSpPr>
        <p:spPr>
          <a:xfrm>
            <a:off x="587018" y="4083645"/>
            <a:ext cx="2113731" cy="608177"/>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r>
              <a:rPr lang="en-AU" sz="2000" dirty="0"/>
              <a:t>Disk Storage</a:t>
            </a:r>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620857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2700749" y="293877"/>
            <a:ext cx="6225987" cy="97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4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Rowhammer</a:t>
            </a:r>
            <a:endParaRPr lang="en-US"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
        <p:nvSpPr>
          <p:cNvPr id="11" name="Content Placeholder 2">
            <a:extLst>
              <a:ext uri="{FF2B5EF4-FFF2-40B4-BE49-F238E27FC236}">
                <a16:creationId xmlns:a16="http://schemas.microsoft.com/office/drawing/2014/main" id="{21A16768-2ACF-4876-871D-5FE311CCE896}"/>
              </a:ext>
            </a:extLst>
          </p:cNvPr>
          <p:cNvSpPr>
            <a:spLocks noGrp="1"/>
          </p:cNvSpPr>
          <p:nvPr>
            <p:ph idx="1"/>
          </p:nvPr>
        </p:nvSpPr>
        <p:spPr>
          <a:xfrm>
            <a:off x="340356" y="1047626"/>
            <a:ext cx="11260275" cy="5289177"/>
          </a:xfrm>
        </p:spPr>
        <p:txBody>
          <a:bodyPr>
            <a:normAutofit/>
          </a:bodyPr>
          <a:lstStyle/>
          <a:p>
            <a:r>
              <a:rPr lang="en-AU" sz="2800" dirty="0" err="1"/>
              <a:t>Rowhammer</a:t>
            </a:r>
            <a:r>
              <a:rPr lang="en-AU" sz="2800" dirty="0"/>
              <a:t> </a:t>
            </a:r>
            <a:r>
              <a:rPr lang="en-US" sz="2800" dirty="0"/>
              <a:t>is a severe security vulnerability in dynamic random-access memory (DRAM), which can be induced by an unprivileged attacker</a:t>
            </a:r>
            <a:r>
              <a:rPr lang="en-AU" sz="2800" dirty="0"/>
              <a:t>. </a:t>
            </a:r>
          </a:p>
          <a:p>
            <a:r>
              <a:rPr lang="en-AU" sz="2800" dirty="0" err="1"/>
              <a:t>Rowhammer</a:t>
            </a:r>
            <a:r>
              <a:rPr lang="en-AU" sz="2800" dirty="0"/>
              <a:t> can badly affect any devices that use DRAM, including but not limited to:</a:t>
            </a:r>
          </a:p>
          <a:p>
            <a:pPr lvl="1"/>
            <a:r>
              <a:rPr lang="en-AU" sz="2800" dirty="0"/>
              <a:t>IoT devices such as routers and smart home devices.</a:t>
            </a:r>
          </a:p>
          <a:p>
            <a:pPr lvl="1"/>
            <a:r>
              <a:rPr lang="en-AU" sz="2800" dirty="0"/>
              <a:t>Personal computers such as Desktops and laptops.</a:t>
            </a:r>
          </a:p>
          <a:p>
            <a:pPr lvl="1"/>
            <a:r>
              <a:rPr lang="en-AU" sz="2800" dirty="0"/>
              <a:t>Mobile devices such as smartphones and tablets.</a:t>
            </a:r>
          </a:p>
          <a:p>
            <a:pPr lvl="1"/>
            <a:r>
              <a:rPr lang="en-AU" sz="2800" dirty="0"/>
              <a:t>Servers</a:t>
            </a:r>
            <a:endParaRPr lang="en-US" sz="2800" dirty="0"/>
          </a:p>
          <a:p>
            <a:pPr marL="450000" lvl="1" indent="0">
              <a:buNone/>
            </a:pPr>
            <a:endParaRPr lang="en-US" sz="2800" dirty="0"/>
          </a:p>
          <a:p>
            <a:pPr lvl="1"/>
            <a:endParaRPr lang="en-AU" sz="2600" dirty="0"/>
          </a:p>
          <a:p>
            <a:endParaRPr lang="en-AU" dirty="0"/>
          </a:p>
        </p:txBody>
      </p:sp>
    </p:spTree>
    <p:extLst>
      <p:ext uri="{BB962C8B-B14F-4D97-AF65-F5344CB8AC3E}">
        <p14:creationId xmlns:p14="http://schemas.microsoft.com/office/powerpoint/2010/main" val="37691237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2983006" y="296698"/>
            <a:ext cx="6225987" cy="7701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4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Rowhammer</a:t>
            </a:r>
            <a:endParaRPr lang="en-US"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
        <p:nvSpPr>
          <p:cNvPr id="10" name="Content Placeholder 2"/>
          <p:cNvSpPr txBox="1">
            <a:spLocks/>
          </p:cNvSpPr>
          <p:nvPr/>
        </p:nvSpPr>
        <p:spPr>
          <a:xfrm>
            <a:off x="5899191" y="6463200"/>
            <a:ext cx="6619603" cy="394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https://thehackernews.com/2021/04/new-javascript-exploit-can-now-carry.html</a:t>
            </a:r>
          </a:p>
        </p:txBody>
      </p:sp>
      <p:pic>
        <p:nvPicPr>
          <p:cNvPr id="1026" name="Picture 2" descr="New JavaScript Exploit Can Now Carry Out DDR4 Rowhammer Attacks">
            <a:extLst>
              <a:ext uri="{FF2B5EF4-FFF2-40B4-BE49-F238E27FC236}">
                <a16:creationId xmlns:a16="http://schemas.microsoft.com/office/drawing/2014/main" id="{FB80ADE4-B819-4B4D-9A10-DE373DCC5A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218" y="1272792"/>
            <a:ext cx="8024627" cy="418867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5899191" y="4828611"/>
            <a:ext cx="3977474" cy="5691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a:t>Frequently accessing </a:t>
            </a:r>
          </a:p>
        </p:txBody>
      </p:sp>
      <p:sp>
        <p:nvSpPr>
          <p:cNvPr id="9" name="Content Placeholder 2"/>
          <p:cNvSpPr txBox="1">
            <a:spLocks/>
          </p:cNvSpPr>
          <p:nvPr/>
        </p:nvSpPr>
        <p:spPr>
          <a:xfrm>
            <a:off x="3329799" y="4827451"/>
            <a:ext cx="2230572" cy="6084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a:t>DRAM rows</a:t>
            </a:r>
          </a:p>
        </p:txBody>
      </p:sp>
      <p:sp>
        <p:nvSpPr>
          <p:cNvPr id="13" name="Content Placeholder 2">
            <a:extLst>
              <a:ext uri="{FF2B5EF4-FFF2-40B4-BE49-F238E27FC236}">
                <a16:creationId xmlns:a16="http://schemas.microsoft.com/office/drawing/2014/main" id="{EAE4D6D6-AABF-4BAB-80CD-AC277DF22ED9}"/>
              </a:ext>
            </a:extLst>
          </p:cNvPr>
          <p:cNvSpPr txBox="1">
            <a:spLocks/>
          </p:cNvSpPr>
          <p:nvPr/>
        </p:nvSpPr>
        <p:spPr>
          <a:xfrm>
            <a:off x="9448800" y="4827451"/>
            <a:ext cx="2584109" cy="571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err="1"/>
              <a:t>Rowhammer</a:t>
            </a:r>
            <a:endParaRPr lang="en-US" sz="2400" dirty="0"/>
          </a:p>
        </p:txBody>
      </p:sp>
    </p:spTree>
    <p:extLst>
      <p:ext uri="{BB962C8B-B14F-4D97-AF65-F5344CB8AC3E}">
        <p14:creationId xmlns:p14="http://schemas.microsoft.com/office/powerpoint/2010/main" val="2282517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06419-9688-4E6E-91B3-405817B0A902}"/>
              </a:ext>
            </a:extLst>
          </p:cNvPr>
          <p:cNvSpPr>
            <a:spLocks noGrp="1"/>
          </p:cNvSpPr>
          <p:nvPr>
            <p:ph type="title"/>
          </p:nvPr>
        </p:nvSpPr>
        <p:spPr>
          <a:xfrm>
            <a:off x="1084490" y="21167"/>
            <a:ext cx="10353762" cy="966258"/>
          </a:xfrm>
        </p:spPr>
        <p:txBody>
          <a:bodyPr/>
          <a:lstStyle/>
          <a:p>
            <a:r>
              <a:rPr lang="en-AU" dirty="0"/>
              <a:t>What is Privacy Preserving</a:t>
            </a:r>
          </a:p>
        </p:txBody>
      </p:sp>
      <p:pic>
        <p:nvPicPr>
          <p:cNvPr id="1026" name="Picture 2" descr="Costco Undercuts Harvey Norman By Hundreds On CE – channelnews">
            <a:extLst>
              <a:ext uri="{FF2B5EF4-FFF2-40B4-BE49-F238E27FC236}">
                <a16:creationId xmlns:a16="http://schemas.microsoft.com/office/drawing/2014/main" id="{7617C8A3-5D1F-4DC5-84F0-A5726B259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223" y="1373444"/>
            <a:ext cx="2739333" cy="163521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44275B8-994E-4E79-9134-640576070D50}"/>
              </a:ext>
            </a:extLst>
          </p:cNvPr>
          <p:cNvSpPr txBox="1"/>
          <p:nvPr/>
        </p:nvSpPr>
        <p:spPr>
          <a:xfrm>
            <a:off x="4021667" y="1237696"/>
            <a:ext cx="4148667" cy="954107"/>
          </a:xfrm>
          <a:prstGeom prst="rect">
            <a:avLst/>
          </a:prstGeom>
          <a:noFill/>
        </p:spPr>
        <p:txBody>
          <a:bodyPr wrap="square">
            <a:spAutoFit/>
          </a:bodyPr>
          <a:lstStyle/>
          <a:p>
            <a:pPr algn="ctr"/>
            <a:r>
              <a:rPr lang="en-AU" sz="2800" dirty="0"/>
              <a:t>provide </a:t>
            </a:r>
            <a:r>
              <a:rPr lang="en-AU" sz="2800" dirty="0">
                <a:solidFill>
                  <a:srgbClr val="FF0000"/>
                </a:solidFill>
              </a:rPr>
              <a:t>anonymized</a:t>
            </a:r>
            <a:r>
              <a:rPr lang="en-AU" sz="2800" dirty="0"/>
              <a:t> </a:t>
            </a:r>
          </a:p>
          <a:p>
            <a:pPr algn="ctr"/>
            <a:r>
              <a:rPr lang="en-AU" sz="2800" dirty="0"/>
              <a:t>users’ data</a:t>
            </a:r>
            <a:endParaRPr lang="en-AU" dirty="0"/>
          </a:p>
        </p:txBody>
      </p:sp>
      <p:cxnSp>
        <p:nvCxnSpPr>
          <p:cNvPr id="6" name="Straight Arrow Connector 5">
            <a:extLst>
              <a:ext uri="{FF2B5EF4-FFF2-40B4-BE49-F238E27FC236}">
                <a16:creationId xmlns:a16="http://schemas.microsoft.com/office/drawing/2014/main" id="{529E1DAE-CF3B-4AD1-A355-19601B86335E}"/>
              </a:ext>
            </a:extLst>
          </p:cNvPr>
          <p:cNvCxnSpPr>
            <a:cxnSpLocks/>
          </p:cNvCxnSpPr>
          <p:nvPr/>
        </p:nvCxnSpPr>
        <p:spPr>
          <a:xfrm flipV="1">
            <a:off x="3779679" y="2191049"/>
            <a:ext cx="4632644" cy="7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D2BA2E6-1E5B-4EDC-804A-97D8F5C0B4D9}"/>
              </a:ext>
            </a:extLst>
          </p:cNvPr>
          <p:cNvSpPr/>
          <p:nvPr/>
        </p:nvSpPr>
        <p:spPr>
          <a:xfrm>
            <a:off x="8639446" y="1434791"/>
            <a:ext cx="2537987" cy="15140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t>Model Training</a:t>
            </a:r>
          </a:p>
        </p:txBody>
      </p:sp>
    </p:spTree>
    <p:extLst>
      <p:ext uri="{BB962C8B-B14F-4D97-AF65-F5344CB8AC3E}">
        <p14:creationId xmlns:p14="http://schemas.microsoft.com/office/powerpoint/2010/main" val="28678930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362168" y="5727350"/>
            <a:ext cx="1829832" cy="276999"/>
          </a:xfrm>
          <a:prstGeom prst="rect">
            <a:avLst/>
          </a:prstGeom>
        </p:spPr>
        <p:txBody>
          <a:bodyPr wrap="square">
            <a:spAutoFit/>
          </a:bodyPr>
          <a:lstStyle/>
          <a:p>
            <a:r>
              <a:rPr lang="en-AU" sz="1200" dirty="0"/>
              <a:t>Diagram</a:t>
            </a:r>
            <a:r>
              <a:rPr lang="en-AU" sz="1200" dirty="0">
                <a:latin typeface="Arial" panose="020B0604020202020204" pitchFamily="34" charset="0"/>
              </a:rPr>
              <a:t> </a:t>
            </a:r>
            <a:r>
              <a:rPr lang="en-AU" sz="1200" dirty="0"/>
              <a:t>from Kim et al.</a:t>
            </a:r>
          </a:p>
        </p:txBody>
      </p:sp>
      <p:sp>
        <p:nvSpPr>
          <p:cNvPr id="9" name="Rectangle 8"/>
          <p:cNvSpPr/>
          <p:nvPr/>
        </p:nvSpPr>
        <p:spPr>
          <a:xfrm>
            <a:off x="4887448" y="5178854"/>
            <a:ext cx="2019300" cy="523220"/>
          </a:xfrm>
          <a:prstGeom prst="rect">
            <a:avLst/>
          </a:prstGeom>
        </p:spPr>
        <p:txBody>
          <a:bodyPr wrap="square">
            <a:spAutoFit/>
          </a:bodyPr>
          <a:lstStyle/>
          <a:p>
            <a:r>
              <a:rPr lang="en-AU" sz="2800" dirty="0">
                <a:solidFill>
                  <a:srgbClr val="C00000"/>
                </a:solidFill>
              </a:rPr>
              <a:t>Bank Layout</a:t>
            </a:r>
          </a:p>
        </p:txBody>
      </p:sp>
      <p:sp>
        <p:nvSpPr>
          <p:cNvPr id="12" name="Content Placeholder 2"/>
          <p:cNvSpPr txBox="1">
            <a:spLocks/>
          </p:cNvSpPr>
          <p:nvPr/>
        </p:nvSpPr>
        <p:spPr>
          <a:xfrm>
            <a:off x="3360651" y="3167"/>
            <a:ext cx="5633224" cy="134393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400" dirty="0"/>
          </a:p>
          <a:p>
            <a:pPr marL="0" indent="0">
              <a:buNone/>
            </a:pPr>
            <a:r>
              <a:rPr lang="en-AU" sz="4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Structure of A </a:t>
            </a:r>
            <a:r>
              <a:rPr lang="en-AU" sz="4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DRAM Bank</a:t>
            </a:r>
            <a:endParaRPr lang="en-US" sz="4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pic>
        <p:nvPicPr>
          <p:cNvPr id="3" name="Picture 2">
            <a:extLst>
              <a:ext uri="{FF2B5EF4-FFF2-40B4-BE49-F238E27FC236}">
                <a16:creationId xmlns:a16="http://schemas.microsoft.com/office/drawing/2014/main" id="{24ADB619-4CE1-41CA-BB40-F9F455300BA6}"/>
              </a:ext>
            </a:extLst>
          </p:cNvPr>
          <p:cNvPicPr>
            <a:picLocks noChangeAspect="1"/>
          </p:cNvPicPr>
          <p:nvPr/>
        </p:nvPicPr>
        <p:blipFill>
          <a:blip r:embed="rId3"/>
          <a:stretch>
            <a:fillRect/>
          </a:stretch>
        </p:blipFill>
        <p:spPr>
          <a:xfrm>
            <a:off x="4096101" y="1494960"/>
            <a:ext cx="3601995" cy="3540527"/>
          </a:xfrm>
          <a:prstGeom prst="rect">
            <a:avLst/>
          </a:prstGeom>
        </p:spPr>
      </p:pic>
      <p:sp>
        <p:nvSpPr>
          <p:cNvPr id="15" name="Rounded Rectangular Callout 14">
            <a:extLst>
              <a:ext uri="{FF2B5EF4-FFF2-40B4-BE49-F238E27FC236}">
                <a16:creationId xmlns:a16="http://schemas.microsoft.com/office/drawing/2014/main" id="{9B6F6BDE-0281-A947-836B-42C9E1E8A742}"/>
              </a:ext>
            </a:extLst>
          </p:cNvPr>
          <p:cNvSpPr/>
          <p:nvPr/>
        </p:nvSpPr>
        <p:spPr>
          <a:xfrm>
            <a:off x="1367877" y="2499685"/>
            <a:ext cx="2916383" cy="1219444"/>
          </a:xfrm>
          <a:prstGeom prst="wedgeRoundRectCallout">
            <a:avLst>
              <a:gd name="adj1" fmla="val 66099"/>
              <a:gd name="adj2" fmla="val 26520"/>
              <a:gd name="adj3" fmla="val 16667"/>
            </a:avLst>
          </a:prstGeom>
          <a:solidFill>
            <a:schemeClr val="bg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rPr>
              <a:t>Each cell is charged or discharged</a:t>
            </a:r>
            <a:endParaRPr lang="en-US" sz="2400" b="1" dirty="0">
              <a:solidFill>
                <a:schemeClr val="tx1"/>
              </a:solidFill>
            </a:endParaRPr>
          </a:p>
        </p:txBody>
      </p:sp>
      <p:sp>
        <p:nvSpPr>
          <p:cNvPr id="11" name="Rounded Rectangular Callout 10">
            <a:extLst>
              <a:ext uri="{FF2B5EF4-FFF2-40B4-BE49-F238E27FC236}">
                <a16:creationId xmlns:a16="http://schemas.microsoft.com/office/drawing/2014/main" id="{9B6F6BDE-0281-A947-836B-42C9E1E8A742}"/>
              </a:ext>
            </a:extLst>
          </p:cNvPr>
          <p:cNvSpPr/>
          <p:nvPr/>
        </p:nvSpPr>
        <p:spPr>
          <a:xfrm>
            <a:off x="7956618" y="2499685"/>
            <a:ext cx="2498315" cy="1219444"/>
          </a:xfrm>
          <a:prstGeom prst="wedgeRoundRectCallout">
            <a:avLst>
              <a:gd name="adj1" fmla="val -70534"/>
              <a:gd name="adj2" fmla="val -58952"/>
              <a:gd name="adj3" fmla="val 16667"/>
            </a:avLst>
          </a:prstGeom>
          <a:solidFill>
            <a:schemeClr val="bg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rPr>
              <a:t>A bank has rows of cells</a:t>
            </a:r>
            <a:endParaRPr lang="en-US" sz="2400" b="1" dirty="0">
              <a:solidFill>
                <a:schemeClr val="tx1"/>
              </a:solidFill>
            </a:endParaRPr>
          </a:p>
        </p:txBody>
      </p:sp>
    </p:spTree>
    <p:extLst>
      <p:ext uri="{BB962C8B-B14F-4D97-AF65-F5344CB8AC3E}">
        <p14:creationId xmlns:p14="http://schemas.microsoft.com/office/powerpoint/2010/main" val="28380384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4114989" y="265574"/>
            <a:ext cx="5088646" cy="6076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AU"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Memory access</a:t>
            </a:r>
            <a:endParaRPr lang="en-US"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
        <p:nvSpPr>
          <p:cNvPr id="13" name="Rectangle 12"/>
          <p:cNvSpPr/>
          <p:nvPr/>
        </p:nvSpPr>
        <p:spPr>
          <a:xfrm>
            <a:off x="228600" y="2068380"/>
            <a:ext cx="5337094" cy="2339102"/>
          </a:xfrm>
          <a:prstGeom prst="rect">
            <a:avLst/>
          </a:prstGeom>
        </p:spPr>
        <p:txBody>
          <a:bodyPr wrap="square">
            <a:spAutoFit/>
          </a:bodyPr>
          <a:lstStyle/>
          <a:p>
            <a:pPr marL="324000" indent="-342900">
              <a:lnSpc>
                <a:spcPct val="150000"/>
              </a:lnSpc>
              <a:buFont typeface="Calibri" panose="020F0502020204030204" pitchFamily="34" charset="0"/>
              <a:buChar char="‒"/>
            </a:pPr>
            <a:r>
              <a:rPr lang="en-AU" sz="2800" b="1" dirty="0"/>
              <a:t>Activating/opening a row</a:t>
            </a:r>
          </a:p>
          <a:p>
            <a:pPr marL="324000" indent="-342900">
              <a:lnSpc>
                <a:spcPct val="150000"/>
              </a:lnSpc>
              <a:buFont typeface="Calibri" panose="020F0502020204030204" pitchFamily="34" charset="0"/>
              <a:buChar char="‒"/>
            </a:pPr>
            <a:r>
              <a:rPr lang="en-AU" sz="2800" b="1" dirty="0"/>
              <a:t>Accessing row buffer</a:t>
            </a:r>
          </a:p>
          <a:p>
            <a:pPr marL="324000" indent="-342900">
              <a:lnSpc>
                <a:spcPct val="150000"/>
              </a:lnSpc>
              <a:buFont typeface="Calibri" panose="020F0502020204030204" pitchFamily="34" charset="0"/>
              <a:buChar char="‒"/>
            </a:pPr>
            <a:r>
              <a:rPr lang="en-AU" sz="2800" b="1" dirty="0"/>
              <a:t>Deactivating/closing the row</a:t>
            </a:r>
          </a:p>
          <a:p>
            <a:pPr marL="342900" indent="-342900">
              <a:buFont typeface="Wingdings" panose="05000000000000000000" pitchFamily="2" charset="2"/>
              <a:buChar char="Ø"/>
            </a:pPr>
            <a:endParaRPr lang="en-AU" sz="2000" dirty="0"/>
          </a:p>
        </p:txBody>
      </p:sp>
      <p:pic>
        <p:nvPicPr>
          <p:cNvPr id="81" name="Picture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850" y="1159971"/>
            <a:ext cx="5870874" cy="4824774"/>
          </a:xfrm>
          <a:prstGeom prst="rect">
            <a:avLst/>
          </a:prstGeom>
        </p:spPr>
      </p:pic>
    </p:spTree>
    <p:extLst>
      <p:ext uri="{BB962C8B-B14F-4D97-AF65-F5344CB8AC3E}">
        <p14:creationId xmlns:p14="http://schemas.microsoft.com/office/powerpoint/2010/main" val="971269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4226566" y="209550"/>
            <a:ext cx="3850634" cy="9105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400" dirty="0"/>
          </a:p>
          <a:p>
            <a:pPr marL="0" indent="0">
              <a:buNone/>
            </a:pPr>
            <a:r>
              <a:rPr lang="en-AU" sz="4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DRAM refresh</a:t>
            </a:r>
            <a:endParaRPr lang="en-US" sz="4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
        <p:nvSpPr>
          <p:cNvPr id="13" name="Rectangle 12"/>
          <p:cNvSpPr/>
          <p:nvPr/>
        </p:nvSpPr>
        <p:spPr>
          <a:xfrm>
            <a:off x="580766" y="1432170"/>
            <a:ext cx="10985157" cy="3139321"/>
          </a:xfrm>
          <a:prstGeom prst="rect">
            <a:avLst/>
          </a:prstGeom>
        </p:spPr>
        <p:txBody>
          <a:bodyPr wrap="square">
            <a:spAutoFit/>
          </a:bodyPr>
          <a:lstStyle/>
          <a:p>
            <a:pPr marL="324000" indent="-342900">
              <a:lnSpc>
                <a:spcPct val="150000"/>
              </a:lnSpc>
              <a:spcBef>
                <a:spcPts val="600"/>
              </a:spcBef>
              <a:spcAft>
                <a:spcPts val="600"/>
              </a:spcAft>
              <a:buFont typeface="Calibri" panose="020F0502020204030204" pitchFamily="34" charset="0"/>
              <a:buChar char="‒"/>
            </a:pPr>
            <a:r>
              <a:rPr lang="en-AU" sz="2800" b="1" dirty="0"/>
              <a:t>Cells can </a:t>
            </a:r>
            <a:r>
              <a:rPr lang="en-AU" sz="2800" b="1" dirty="0">
                <a:solidFill>
                  <a:srgbClr val="C00000"/>
                </a:solidFill>
              </a:rPr>
              <a:t>lose charge </a:t>
            </a:r>
            <a:r>
              <a:rPr lang="en-AU" sz="2800" b="1" dirty="0"/>
              <a:t>over time</a:t>
            </a:r>
          </a:p>
          <a:p>
            <a:pPr marL="324000" indent="-342900">
              <a:lnSpc>
                <a:spcPct val="150000"/>
              </a:lnSpc>
              <a:spcBef>
                <a:spcPts val="600"/>
              </a:spcBef>
              <a:spcAft>
                <a:spcPts val="600"/>
              </a:spcAft>
              <a:buFont typeface="Calibri" panose="020F0502020204030204" pitchFamily="34" charset="0"/>
              <a:buChar char="‒"/>
            </a:pPr>
            <a:r>
              <a:rPr lang="en-AU" sz="2800" b="1" dirty="0"/>
              <a:t>A row of cells needs to be </a:t>
            </a:r>
            <a:r>
              <a:rPr lang="en-AU" sz="2800" b="1" dirty="0">
                <a:solidFill>
                  <a:srgbClr val="C00000"/>
                </a:solidFill>
              </a:rPr>
              <a:t>periodically charged/refreshed</a:t>
            </a:r>
          </a:p>
          <a:p>
            <a:pPr marL="324000" indent="-342900">
              <a:lnSpc>
                <a:spcPct val="150000"/>
              </a:lnSpc>
              <a:spcBef>
                <a:spcPts val="600"/>
              </a:spcBef>
              <a:spcAft>
                <a:spcPts val="600"/>
              </a:spcAft>
              <a:buFont typeface="Calibri" panose="020F0502020204030204" pitchFamily="34" charset="0"/>
              <a:buChar char="‒"/>
            </a:pPr>
            <a:r>
              <a:rPr lang="en-AU" sz="2800" b="1" dirty="0"/>
              <a:t>The refresh interval is typically </a:t>
            </a:r>
            <a:r>
              <a:rPr lang="en-AU" sz="2800" b="1" dirty="0">
                <a:solidFill>
                  <a:srgbClr val="C00000"/>
                </a:solidFill>
              </a:rPr>
              <a:t>64 </a:t>
            </a:r>
            <a:r>
              <a:rPr lang="en-AU" sz="2800" b="1" dirty="0" err="1">
                <a:solidFill>
                  <a:srgbClr val="C00000"/>
                </a:solidFill>
              </a:rPr>
              <a:t>ms</a:t>
            </a:r>
            <a:endParaRPr lang="en-AU" sz="2800" b="1" dirty="0">
              <a:solidFill>
                <a:srgbClr val="C00000"/>
              </a:solidFill>
            </a:endParaRPr>
          </a:p>
          <a:p>
            <a:pPr marL="324000" indent="-342900">
              <a:lnSpc>
                <a:spcPct val="150000"/>
              </a:lnSpc>
              <a:buFont typeface="Wingdings" panose="05000000000000000000" pitchFamily="2" charset="2"/>
              <a:buChar char="Ø"/>
            </a:pPr>
            <a:endParaRPr lang="en-AU" dirty="0"/>
          </a:p>
          <a:p>
            <a:pPr marL="342900" indent="-342900">
              <a:buFont typeface="Wingdings" panose="05000000000000000000" pitchFamily="2" charset="2"/>
              <a:buChar char="Ø"/>
            </a:pPr>
            <a:endParaRPr lang="en-AU" sz="2000" dirty="0"/>
          </a:p>
        </p:txBody>
      </p:sp>
    </p:spTree>
    <p:extLst>
      <p:ext uri="{BB962C8B-B14F-4D97-AF65-F5344CB8AC3E}">
        <p14:creationId xmlns:p14="http://schemas.microsoft.com/office/powerpoint/2010/main" val="2217111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6785" y="1245349"/>
            <a:ext cx="5600279" cy="4367302"/>
          </a:xfrm>
          <a:prstGeom prst="rect">
            <a:avLst/>
          </a:prstGeom>
        </p:spPr>
      </p:pic>
      <p:sp>
        <p:nvSpPr>
          <p:cNvPr id="8" name="Content Placeholder 2"/>
          <p:cNvSpPr txBox="1">
            <a:spLocks/>
          </p:cNvSpPr>
          <p:nvPr/>
        </p:nvSpPr>
        <p:spPr>
          <a:xfrm>
            <a:off x="3712216" y="0"/>
            <a:ext cx="4791950" cy="9105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400" dirty="0"/>
          </a:p>
          <a:p>
            <a:pPr marL="0" indent="0">
              <a:buNone/>
            </a:pPr>
            <a:r>
              <a:rPr lang="en-AU" sz="47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Rowhammer</a:t>
            </a:r>
            <a:endParaRPr lang="en-US" sz="4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
        <p:nvSpPr>
          <p:cNvPr id="5" name="Rectangle 4"/>
          <p:cNvSpPr/>
          <p:nvPr/>
        </p:nvSpPr>
        <p:spPr>
          <a:xfrm>
            <a:off x="288503" y="1002928"/>
            <a:ext cx="5522352" cy="1083566"/>
          </a:xfrm>
          <a:prstGeom prst="rect">
            <a:avLst/>
          </a:prstGeom>
        </p:spPr>
        <p:txBody>
          <a:bodyPr wrap="square">
            <a:spAutoFit/>
          </a:bodyPr>
          <a:lstStyle/>
          <a:p>
            <a:pPr marL="324000" indent="-342900">
              <a:lnSpc>
                <a:spcPct val="150000"/>
              </a:lnSpc>
              <a:buFont typeface="Wingdings" panose="05000000000000000000" pitchFamily="2" charset="2"/>
              <a:buChar char="Ø"/>
            </a:pPr>
            <a:endParaRPr lang="en-AU" dirty="0"/>
          </a:p>
          <a:p>
            <a:pPr>
              <a:lnSpc>
                <a:spcPct val="150000"/>
              </a:lnSpc>
            </a:pPr>
            <a:r>
              <a:rPr lang="en-AU" sz="2800" b="1" dirty="0"/>
              <a:t>Kim et al. </a:t>
            </a:r>
            <a:r>
              <a:rPr lang="en-AU" sz="2800" b="1" i="1" dirty="0">
                <a:solidFill>
                  <a:srgbClr val="C00000"/>
                </a:solidFill>
              </a:rPr>
              <a:t>key observation</a:t>
            </a:r>
            <a:r>
              <a:rPr lang="en-AU" sz="2800" i="1" dirty="0"/>
              <a:t> </a:t>
            </a:r>
            <a:r>
              <a:rPr lang="en-AU" sz="1400" dirty="0"/>
              <a:t>(ISCA’14)</a:t>
            </a:r>
          </a:p>
        </p:txBody>
      </p:sp>
      <p:sp>
        <p:nvSpPr>
          <p:cNvPr id="7" name="Rectangle 6"/>
          <p:cNvSpPr/>
          <p:nvPr/>
        </p:nvSpPr>
        <p:spPr>
          <a:xfrm>
            <a:off x="216431" y="2307985"/>
            <a:ext cx="4851908" cy="2877711"/>
          </a:xfrm>
          <a:prstGeom prst="rect">
            <a:avLst/>
          </a:prstGeom>
        </p:spPr>
        <p:txBody>
          <a:bodyPr wrap="square">
            <a:spAutoFit/>
          </a:bodyPr>
          <a:lstStyle/>
          <a:p>
            <a:pPr>
              <a:lnSpc>
                <a:spcPct val="150000"/>
              </a:lnSpc>
              <a:spcBef>
                <a:spcPts val="600"/>
              </a:spcBef>
              <a:spcAft>
                <a:spcPts val="600"/>
              </a:spcAft>
            </a:pPr>
            <a:r>
              <a:rPr lang="en-AU" sz="2400" b="1" dirty="0"/>
              <a:t>Frequently opening rows </a:t>
            </a:r>
            <a:r>
              <a:rPr lang="en-AU" sz="2400" b="1" i="1" dirty="0">
                <a:solidFill>
                  <a:srgbClr val="C00000"/>
                </a:solidFill>
              </a:rPr>
              <a:t>n+1</a:t>
            </a:r>
            <a:r>
              <a:rPr lang="en-AU" sz="2400" b="1" dirty="0">
                <a:solidFill>
                  <a:srgbClr val="C00000"/>
                </a:solidFill>
              </a:rPr>
              <a:t> </a:t>
            </a:r>
            <a:r>
              <a:rPr lang="en-AU" sz="2400" b="1" dirty="0"/>
              <a:t>&amp; </a:t>
            </a:r>
            <a:r>
              <a:rPr lang="en-AU" sz="2400" b="1" i="1" dirty="0">
                <a:solidFill>
                  <a:srgbClr val="C00000"/>
                </a:solidFill>
              </a:rPr>
              <a:t>n-1</a:t>
            </a:r>
            <a:r>
              <a:rPr lang="en-AU" sz="2400" b="1" i="1" dirty="0"/>
              <a:t> </a:t>
            </a:r>
            <a:r>
              <a:rPr lang="en-AU" sz="2400" b="1" dirty="0"/>
              <a:t>cause permanent charge leakage in row</a:t>
            </a:r>
            <a:r>
              <a:rPr lang="en-AU" sz="2400" b="1" dirty="0">
                <a:solidFill>
                  <a:srgbClr val="C00000"/>
                </a:solidFill>
              </a:rPr>
              <a:t> </a:t>
            </a:r>
            <a:r>
              <a:rPr lang="en-AU" sz="2400" b="1" i="1" dirty="0">
                <a:solidFill>
                  <a:srgbClr val="C00000"/>
                </a:solidFill>
              </a:rPr>
              <a:t>n. </a:t>
            </a:r>
            <a:r>
              <a:rPr lang="en-AU" sz="2400" b="1" dirty="0"/>
              <a:t>Permanent charge leakage </a:t>
            </a:r>
            <a:r>
              <a:rPr lang="en-AU" sz="2400" b="1" dirty="0">
                <a:solidFill>
                  <a:srgbClr val="C00000"/>
                </a:solidFill>
              </a:rPr>
              <a:t>means bit flips </a:t>
            </a:r>
            <a:r>
              <a:rPr lang="en-AU" sz="2400" b="1" i="1" dirty="0">
                <a:solidFill>
                  <a:srgbClr val="C00000"/>
                </a:solidFill>
              </a:rPr>
              <a:t> </a:t>
            </a:r>
          </a:p>
          <a:p>
            <a:pPr marL="324000" indent="-342900">
              <a:lnSpc>
                <a:spcPct val="150000"/>
              </a:lnSpc>
              <a:buFont typeface="Wingdings" panose="05000000000000000000" pitchFamily="2" charset="2"/>
              <a:buChar char="Ø"/>
            </a:pPr>
            <a:endParaRPr lang="en-AU" sz="1200" dirty="0"/>
          </a:p>
          <a:p>
            <a:pPr marL="342900" indent="-342900">
              <a:buFont typeface="Wingdings" panose="05000000000000000000" pitchFamily="2" charset="2"/>
              <a:buChar char="Ø"/>
            </a:pPr>
            <a:endParaRPr lang="en-AU" sz="1400" dirty="0"/>
          </a:p>
        </p:txBody>
      </p:sp>
    </p:spTree>
    <p:extLst>
      <p:ext uri="{BB962C8B-B14F-4D97-AF65-F5344CB8AC3E}">
        <p14:creationId xmlns:p14="http://schemas.microsoft.com/office/powerpoint/2010/main" val="27570934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364" y="1245349"/>
            <a:ext cx="5600279" cy="4367302"/>
          </a:xfrm>
          <a:prstGeom prst="rect">
            <a:avLst/>
          </a:prstGeom>
        </p:spPr>
      </p:pic>
      <p:sp>
        <p:nvSpPr>
          <p:cNvPr id="8" name="Content Placeholder 2"/>
          <p:cNvSpPr txBox="1">
            <a:spLocks/>
          </p:cNvSpPr>
          <p:nvPr/>
        </p:nvSpPr>
        <p:spPr>
          <a:xfrm>
            <a:off x="3712216" y="0"/>
            <a:ext cx="4791950" cy="9105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400" dirty="0"/>
          </a:p>
          <a:p>
            <a:pPr marL="0" indent="0">
              <a:buNone/>
            </a:pPr>
            <a:r>
              <a:rPr lang="en-AU" sz="47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Rowhammer</a:t>
            </a:r>
            <a:endParaRPr lang="en-US" sz="47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
        <p:nvSpPr>
          <p:cNvPr id="9" name="Rectangle 8">
            <a:extLst>
              <a:ext uri="{FF2B5EF4-FFF2-40B4-BE49-F238E27FC236}">
                <a16:creationId xmlns:a16="http://schemas.microsoft.com/office/drawing/2014/main" id="{E17AD4C2-0421-4820-928D-49D15671D8A5}"/>
              </a:ext>
            </a:extLst>
          </p:cNvPr>
          <p:cNvSpPr/>
          <p:nvPr/>
        </p:nvSpPr>
        <p:spPr>
          <a:xfrm>
            <a:off x="622211" y="1548363"/>
            <a:ext cx="3349287" cy="2201628"/>
          </a:xfrm>
          <a:prstGeom prst="rect">
            <a:avLst/>
          </a:prstGeom>
        </p:spPr>
        <p:txBody>
          <a:bodyPr wrap="square">
            <a:spAutoFit/>
          </a:bodyPr>
          <a:lstStyle/>
          <a:p>
            <a:pPr marL="324000" indent="-342900">
              <a:lnSpc>
                <a:spcPct val="200000"/>
              </a:lnSpc>
              <a:buFont typeface="Calibri" panose="020F0502020204030204" pitchFamily="34" charset="0"/>
              <a:buChar char="‒"/>
            </a:pPr>
            <a:r>
              <a:rPr lang="en-AU" sz="2400" b="1" dirty="0"/>
              <a:t>Double-sided hammer</a:t>
            </a:r>
          </a:p>
          <a:p>
            <a:pPr marL="324000" indent="-342900">
              <a:lnSpc>
                <a:spcPct val="200000"/>
              </a:lnSpc>
              <a:buFont typeface="Calibri" panose="020F0502020204030204" pitchFamily="34" charset="0"/>
              <a:buChar char="‒"/>
            </a:pPr>
            <a:r>
              <a:rPr lang="en-AU" sz="2400" b="1" dirty="0"/>
              <a:t>Single-sided hammer</a:t>
            </a:r>
          </a:p>
          <a:p>
            <a:pPr marL="324000" indent="-342900">
              <a:lnSpc>
                <a:spcPct val="200000"/>
              </a:lnSpc>
              <a:buFont typeface="Calibri" panose="020F0502020204030204" pitchFamily="34" charset="0"/>
              <a:buChar char="‒"/>
            </a:pPr>
            <a:r>
              <a:rPr lang="en-AU" sz="2400" b="1" dirty="0"/>
              <a:t>One-location hammer</a:t>
            </a:r>
          </a:p>
        </p:txBody>
      </p:sp>
    </p:spTree>
    <p:extLst>
      <p:ext uri="{BB962C8B-B14F-4D97-AF65-F5344CB8AC3E}">
        <p14:creationId xmlns:p14="http://schemas.microsoft.com/office/powerpoint/2010/main" val="42191770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523703" y="2582101"/>
            <a:ext cx="6986057" cy="1139799"/>
          </a:xfrm>
          <a:prstGeom prst="rect">
            <a:avLst/>
          </a:prstGeom>
        </p:spPr>
        <p:txBody>
          <a:bodyPr wrap="square">
            <a:spAutoFit/>
          </a:bodyPr>
          <a:lstStyle/>
          <a:p>
            <a:pPr>
              <a:lnSpc>
                <a:spcPct val="150000"/>
              </a:lnSpc>
            </a:pPr>
            <a:r>
              <a:rPr lang="en-AU" sz="2400" b="1" dirty="0"/>
              <a:t>Motivated by Kim et al., we </a:t>
            </a:r>
            <a:r>
              <a:rPr lang="en-AU" sz="2400" b="1" dirty="0">
                <a:solidFill>
                  <a:srgbClr val="C00000"/>
                </a:solidFill>
              </a:rPr>
              <a:t>compromised</a:t>
            </a:r>
            <a:r>
              <a:rPr lang="en-AU" sz="2400" b="1" i="1" dirty="0">
                <a:solidFill>
                  <a:srgbClr val="C00000"/>
                </a:solidFill>
              </a:rPr>
              <a:t> </a:t>
            </a:r>
            <a:r>
              <a:rPr lang="en-AU" sz="2400" b="1" dirty="0"/>
              <a:t>a</a:t>
            </a:r>
            <a:r>
              <a:rPr lang="en-AU" sz="2400" b="1" i="1" dirty="0">
                <a:solidFill>
                  <a:srgbClr val="C00000"/>
                </a:solidFill>
              </a:rPr>
              <a:t> </a:t>
            </a:r>
            <a:r>
              <a:rPr lang="en-AU" sz="2400" b="1" dirty="0">
                <a:solidFill>
                  <a:srgbClr val="C00000"/>
                </a:solidFill>
              </a:rPr>
              <a:t>bug-free kernel </a:t>
            </a:r>
            <a:r>
              <a:rPr lang="en-AU" sz="2400" b="1" dirty="0"/>
              <a:t>by</a:t>
            </a:r>
            <a:r>
              <a:rPr lang="en-AU" sz="2400" b="1" dirty="0">
                <a:solidFill>
                  <a:srgbClr val="C00000"/>
                </a:solidFill>
              </a:rPr>
              <a:t> gaining privilege escalation </a:t>
            </a:r>
            <a:r>
              <a:rPr lang="en-AU" sz="2400" b="1" dirty="0"/>
              <a:t>in Blackhat’19 </a:t>
            </a:r>
            <a:endParaRPr lang="en-AU" sz="1200" dirty="0"/>
          </a:p>
        </p:txBody>
      </p:sp>
      <p:sp>
        <p:nvSpPr>
          <p:cNvPr id="8" name="Content Placeholder 2"/>
          <p:cNvSpPr txBox="1">
            <a:spLocks/>
          </p:cNvSpPr>
          <p:nvPr/>
        </p:nvSpPr>
        <p:spPr>
          <a:xfrm>
            <a:off x="3712216" y="0"/>
            <a:ext cx="4791950" cy="91059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400" dirty="0"/>
          </a:p>
          <a:p>
            <a:pPr marL="0" indent="0">
              <a:buNone/>
            </a:pPr>
            <a:r>
              <a:rPr lang="en-AU" sz="43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Rowhammer</a:t>
            </a:r>
            <a:endParaRPr lang="en-US" sz="4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
        <p:nvSpPr>
          <p:cNvPr id="7" name="Rectangle 6"/>
          <p:cNvSpPr/>
          <p:nvPr/>
        </p:nvSpPr>
        <p:spPr>
          <a:xfrm>
            <a:off x="796503" y="1002928"/>
            <a:ext cx="5522352" cy="1001300"/>
          </a:xfrm>
          <a:prstGeom prst="rect">
            <a:avLst/>
          </a:prstGeom>
        </p:spPr>
        <p:txBody>
          <a:bodyPr wrap="square">
            <a:spAutoFit/>
          </a:bodyPr>
          <a:lstStyle/>
          <a:p>
            <a:pPr marL="324000" indent="-342900">
              <a:lnSpc>
                <a:spcPct val="150000"/>
              </a:lnSpc>
              <a:buFont typeface="Wingdings" panose="05000000000000000000" pitchFamily="2" charset="2"/>
              <a:buChar char="Ø"/>
            </a:pPr>
            <a:endParaRPr lang="en-AU" dirty="0"/>
          </a:p>
          <a:p>
            <a:pPr>
              <a:lnSpc>
                <a:spcPct val="150000"/>
              </a:lnSpc>
            </a:pPr>
            <a:r>
              <a:rPr lang="en-AU" sz="2400" b="1" dirty="0"/>
              <a:t>Kim et al. key observation </a:t>
            </a:r>
            <a:r>
              <a:rPr lang="en-AU" sz="1400" dirty="0"/>
              <a:t>(ISCA’14)</a:t>
            </a:r>
          </a:p>
        </p:txBody>
      </p:sp>
      <p:sp>
        <p:nvSpPr>
          <p:cNvPr id="9" name="Rectangle 8">
            <a:extLst>
              <a:ext uri="{FF2B5EF4-FFF2-40B4-BE49-F238E27FC236}">
                <a16:creationId xmlns:a16="http://schemas.microsoft.com/office/drawing/2014/main" id="{1F7C0C26-B297-4EE3-AE36-A0933EBBEAAF}"/>
              </a:ext>
            </a:extLst>
          </p:cNvPr>
          <p:cNvSpPr/>
          <p:nvPr/>
        </p:nvSpPr>
        <p:spPr>
          <a:xfrm>
            <a:off x="796503" y="4680635"/>
            <a:ext cx="9647176" cy="1057597"/>
          </a:xfrm>
          <a:prstGeom prst="rect">
            <a:avLst/>
          </a:prstGeom>
        </p:spPr>
        <p:txBody>
          <a:bodyPr wrap="square">
            <a:spAutoFit/>
          </a:bodyPr>
          <a:lstStyle/>
          <a:p>
            <a:pPr>
              <a:lnSpc>
                <a:spcPct val="150000"/>
              </a:lnSpc>
            </a:pPr>
            <a:r>
              <a:rPr lang="en-AU" sz="2400" dirty="0"/>
              <a:t>Blackhat’19: </a:t>
            </a:r>
            <a:r>
              <a:rPr lang="en-AU" sz="2400" dirty="0">
                <a:hlinkClick r:id="rId3"/>
              </a:rPr>
              <a:t>https://www.youtube.com/watch?v=7vQXhC6dq2Q&amp;t=1930s</a:t>
            </a:r>
            <a:r>
              <a:rPr lang="en-AU" sz="2000" dirty="0"/>
              <a:t>	</a:t>
            </a:r>
          </a:p>
        </p:txBody>
      </p:sp>
    </p:spTree>
    <p:extLst>
      <p:ext uri="{BB962C8B-B14F-4D97-AF65-F5344CB8AC3E}">
        <p14:creationId xmlns:p14="http://schemas.microsoft.com/office/powerpoint/2010/main" val="41987198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4112266" y="0"/>
            <a:ext cx="4791950" cy="91059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400" dirty="0"/>
          </a:p>
          <a:p>
            <a:pPr marL="0" indent="0">
              <a:buNone/>
            </a:pPr>
            <a:r>
              <a:rPr lang="en-AU" sz="43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Rowhammer</a:t>
            </a:r>
            <a:endParaRPr lang="en-US" sz="4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
        <p:nvSpPr>
          <p:cNvPr id="6" name="Rectangle 5">
            <a:extLst>
              <a:ext uri="{FF2B5EF4-FFF2-40B4-BE49-F238E27FC236}">
                <a16:creationId xmlns:a16="http://schemas.microsoft.com/office/drawing/2014/main" id="{D6E20ACB-1DC8-484B-A74C-0D66254D867A}"/>
              </a:ext>
            </a:extLst>
          </p:cNvPr>
          <p:cNvSpPr/>
          <p:nvPr/>
        </p:nvSpPr>
        <p:spPr>
          <a:xfrm>
            <a:off x="379651" y="770844"/>
            <a:ext cx="3417022" cy="668068"/>
          </a:xfrm>
          <a:prstGeom prst="rect">
            <a:avLst/>
          </a:prstGeom>
        </p:spPr>
        <p:txBody>
          <a:bodyPr wrap="square">
            <a:spAutoFit/>
          </a:bodyPr>
          <a:lstStyle/>
          <a:p>
            <a:pPr>
              <a:lnSpc>
                <a:spcPct val="150000"/>
              </a:lnSpc>
            </a:pPr>
            <a:r>
              <a:rPr lang="en-AU" sz="2800" b="1" dirty="0"/>
              <a:t>PoC: Proof of Concept</a:t>
            </a:r>
            <a:endParaRPr lang="en-AU" sz="1400" dirty="0"/>
          </a:p>
        </p:txBody>
      </p:sp>
      <p:sp>
        <p:nvSpPr>
          <p:cNvPr id="53" name="Rounded Rectangle 8">
            <a:extLst>
              <a:ext uri="{FF2B5EF4-FFF2-40B4-BE49-F238E27FC236}">
                <a16:creationId xmlns:a16="http://schemas.microsoft.com/office/drawing/2014/main" id="{26F1D87B-900B-43DC-93D8-50AE10E133A5}"/>
              </a:ext>
            </a:extLst>
          </p:cNvPr>
          <p:cNvSpPr/>
          <p:nvPr/>
        </p:nvSpPr>
        <p:spPr>
          <a:xfrm>
            <a:off x="4740523" y="2620449"/>
            <a:ext cx="2895601" cy="486088"/>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AU" sz="2000" dirty="0"/>
              <a:t>Attacker Process</a:t>
            </a:r>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54" name="Rounded Rectangle 8">
            <a:extLst>
              <a:ext uri="{FF2B5EF4-FFF2-40B4-BE49-F238E27FC236}">
                <a16:creationId xmlns:a16="http://schemas.microsoft.com/office/drawing/2014/main" id="{A8F3275B-E203-4470-9F2D-397A7AD126C8}"/>
              </a:ext>
            </a:extLst>
          </p:cNvPr>
          <p:cNvSpPr/>
          <p:nvPr/>
        </p:nvSpPr>
        <p:spPr>
          <a:xfrm>
            <a:off x="4291582" y="1950958"/>
            <a:ext cx="3793484" cy="1494270"/>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55" name="Rounded Rectangle 8">
            <a:extLst>
              <a:ext uri="{FF2B5EF4-FFF2-40B4-BE49-F238E27FC236}">
                <a16:creationId xmlns:a16="http://schemas.microsoft.com/office/drawing/2014/main" id="{90C28678-95D3-4A7A-8028-066AE4C2173C}"/>
              </a:ext>
            </a:extLst>
          </p:cNvPr>
          <p:cNvSpPr/>
          <p:nvPr/>
        </p:nvSpPr>
        <p:spPr>
          <a:xfrm>
            <a:off x="4489258" y="1923538"/>
            <a:ext cx="3398129" cy="486088"/>
          </a:xfrm>
          <a:prstGeom prst="roundRect">
            <a:avLst/>
          </a:prstGeom>
          <a:noFill/>
          <a:ln w="15875">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AU" sz="2000" dirty="0"/>
              <a:t>User Space</a:t>
            </a:r>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56" name="Rounded Rectangle 8">
            <a:extLst>
              <a:ext uri="{FF2B5EF4-FFF2-40B4-BE49-F238E27FC236}">
                <a16:creationId xmlns:a16="http://schemas.microsoft.com/office/drawing/2014/main" id="{F7FD3691-971C-4EE4-B36C-9B0CFFC1822D}"/>
              </a:ext>
            </a:extLst>
          </p:cNvPr>
          <p:cNvSpPr/>
          <p:nvPr/>
        </p:nvSpPr>
        <p:spPr>
          <a:xfrm>
            <a:off x="4740523" y="4306492"/>
            <a:ext cx="2895601" cy="486088"/>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AU" sz="2000" dirty="0"/>
              <a:t>Page Table</a:t>
            </a:r>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57" name="Rounded Rectangle 8">
            <a:extLst>
              <a:ext uri="{FF2B5EF4-FFF2-40B4-BE49-F238E27FC236}">
                <a16:creationId xmlns:a16="http://schemas.microsoft.com/office/drawing/2014/main" id="{227394DD-9DB6-4CB5-92BD-6D2F0A0F138F}"/>
              </a:ext>
            </a:extLst>
          </p:cNvPr>
          <p:cNvSpPr/>
          <p:nvPr/>
        </p:nvSpPr>
        <p:spPr>
          <a:xfrm>
            <a:off x="4291582" y="3637001"/>
            <a:ext cx="3793484" cy="1494270"/>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58" name="Rounded Rectangle 8">
            <a:extLst>
              <a:ext uri="{FF2B5EF4-FFF2-40B4-BE49-F238E27FC236}">
                <a16:creationId xmlns:a16="http://schemas.microsoft.com/office/drawing/2014/main" id="{05D683E9-8E56-4D98-8F8D-0F7FD626FCD3}"/>
              </a:ext>
            </a:extLst>
          </p:cNvPr>
          <p:cNvSpPr/>
          <p:nvPr/>
        </p:nvSpPr>
        <p:spPr>
          <a:xfrm>
            <a:off x="4489258" y="3637001"/>
            <a:ext cx="3398129" cy="486088"/>
          </a:xfrm>
          <a:prstGeom prst="roundRect">
            <a:avLst/>
          </a:prstGeom>
          <a:noFill/>
          <a:ln w="15875">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AU" sz="2000" dirty="0"/>
              <a:t>Kernel Space</a:t>
            </a:r>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cxnSp>
        <p:nvCxnSpPr>
          <p:cNvPr id="3" name="Straight Connector 2">
            <a:extLst>
              <a:ext uri="{FF2B5EF4-FFF2-40B4-BE49-F238E27FC236}">
                <a16:creationId xmlns:a16="http://schemas.microsoft.com/office/drawing/2014/main" id="{BB1456D6-33FD-420B-A35B-2A202400173F}"/>
              </a:ext>
            </a:extLst>
          </p:cNvPr>
          <p:cNvCxnSpPr/>
          <p:nvPr/>
        </p:nvCxnSpPr>
        <p:spPr>
          <a:xfrm>
            <a:off x="1676400" y="3429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9AE93C1-9AE1-443E-9241-3F1ABFEC9A8D}"/>
              </a:ext>
            </a:extLst>
          </p:cNvPr>
          <p:cNvCxnSpPr>
            <a:cxnSpLocks/>
          </p:cNvCxnSpPr>
          <p:nvPr/>
        </p:nvCxnSpPr>
        <p:spPr>
          <a:xfrm flipH="1">
            <a:off x="3284466" y="3550262"/>
            <a:ext cx="5799066"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6" name="Rounded Rectangle 8">
            <a:extLst>
              <a:ext uri="{FF2B5EF4-FFF2-40B4-BE49-F238E27FC236}">
                <a16:creationId xmlns:a16="http://schemas.microsoft.com/office/drawing/2014/main" id="{80C8FC58-1E3A-44DC-BB7E-4E0B2B42ED6A}"/>
              </a:ext>
            </a:extLst>
          </p:cNvPr>
          <p:cNvSpPr/>
          <p:nvPr/>
        </p:nvSpPr>
        <p:spPr>
          <a:xfrm>
            <a:off x="3627366" y="1469671"/>
            <a:ext cx="5276850" cy="3918657"/>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71" name="Rounded Rectangle 8">
            <a:extLst>
              <a:ext uri="{FF2B5EF4-FFF2-40B4-BE49-F238E27FC236}">
                <a16:creationId xmlns:a16="http://schemas.microsoft.com/office/drawing/2014/main" id="{4657C67B-2AAB-4127-8F03-A2023CE8431B}"/>
              </a:ext>
            </a:extLst>
          </p:cNvPr>
          <p:cNvSpPr/>
          <p:nvPr/>
        </p:nvSpPr>
        <p:spPr>
          <a:xfrm>
            <a:off x="7782374" y="1467271"/>
            <a:ext cx="1200150" cy="486088"/>
          </a:xfrm>
          <a:prstGeom prst="roundRect">
            <a:avLst/>
          </a:prstGeom>
          <a:noFill/>
          <a:ln w="15875">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AU" sz="2000" dirty="0"/>
              <a:t>OS</a:t>
            </a:r>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72" name="Rounded Rectangle 8">
            <a:extLst>
              <a:ext uri="{FF2B5EF4-FFF2-40B4-BE49-F238E27FC236}">
                <a16:creationId xmlns:a16="http://schemas.microsoft.com/office/drawing/2014/main" id="{C55704E8-FDD4-4188-AF04-242316ECB960}"/>
              </a:ext>
            </a:extLst>
          </p:cNvPr>
          <p:cNvSpPr/>
          <p:nvPr/>
        </p:nvSpPr>
        <p:spPr>
          <a:xfrm>
            <a:off x="3627366" y="5544935"/>
            <a:ext cx="5272998" cy="773088"/>
          </a:xfrm>
          <a:prstGeom prst="roundRect">
            <a:avLst/>
          </a:prstGeom>
          <a:noFill/>
          <a:ln w="15875">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r>
              <a:rPr lang="en-AU" sz="2000" dirty="0"/>
              <a:t>Hardware (e.g., DRAM memory and Disk)</a:t>
            </a:r>
            <a:endParaRPr lang="en-AU" sz="20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520339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4190544" y="165774"/>
            <a:ext cx="3186447" cy="91059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400" dirty="0"/>
          </a:p>
          <a:p>
            <a:pPr marL="0" indent="0">
              <a:buNone/>
            </a:pPr>
            <a:r>
              <a:rPr lang="en-AU" sz="43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Rowhammer</a:t>
            </a:r>
            <a:endParaRPr lang="en-US" sz="4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
        <p:nvSpPr>
          <p:cNvPr id="6" name="Rectangle 5">
            <a:extLst>
              <a:ext uri="{FF2B5EF4-FFF2-40B4-BE49-F238E27FC236}">
                <a16:creationId xmlns:a16="http://schemas.microsoft.com/office/drawing/2014/main" id="{D6E20ACB-1DC8-484B-A74C-0D66254D867A}"/>
              </a:ext>
            </a:extLst>
          </p:cNvPr>
          <p:cNvSpPr/>
          <p:nvPr/>
        </p:nvSpPr>
        <p:spPr>
          <a:xfrm>
            <a:off x="828594" y="1119409"/>
            <a:ext cx="3743405" cy="668068"/>
          </a:xfrm>
          <a:prstGeom prst="rect">
            <a:avLst/>
          </a:prstGeom>
        </p:spPr>
        <p:txBody>
          <a:bodyPr wrap="square">
            <a:spAutoFit/>
          </a:bodyPr>
          <a:lstStyle/>
          <a:p>
            <a:pPr>
              <a:lnSpc>
                <a:spcPct val="150000"/>
              </a:lnSpc>
            </a:pPr>
            <a:r>
              <a:rPr lang="en-AU" sz="2800" b="1" dirty="0"/>
              <a:t>PoC: Proof of Concept</a:t>
            </a:r>
            <a:endParaRPr lang="en-AU" sz="1400" dirty="0"/>
          </a:p>
        </p:txBody>
      </p:sp>
      <p:cxnSp>
        <p:nvCxnSpPr>
          <p:cNvPr id="5" name="Straight Connector 4">
            <a:extLst>
              <a:ext uri="{FF2B5EF4-FFF2-40B4-BE49-F238E27FC236}">
                <a16:creationId xmlns:a16="http://schemas.microsoft.com/office/drawing/2014/main" id="{A55CD883-9A91-4912-81BC-5F390A452D22}"/>
              </a:ext>
            </a:extLst>
          </p:cNvPr>
          <p:cNvCxnSpPr>
            <a:cxnSpLocks/>
          </p:cNvCxnSpPr>
          <p:nvPr/>
        </p:nvCxnSpPr>
        <p:spPr>
          <a:xfrm>
            <a:off x="3667371" y="2816310"/>
            <a:ext cx="599132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8F8C8CB-66FC-4D93-8504-1E750C2204A0}"/>
              </a:ext>
            </a:extLst>
          </p:cNvPr>
          <p:cNvCxnSpPr>
            <a:cxnSpLocks/>
          </p:cNvCxnSpPr>
          <p:nvPr/>
        </p:nvCxnSpPr>
        <p:spPr>
          <a:xfrm>
            <a:off x="3693509" y="3601312"/>
            <a:ext cx="5991324" cy="0"/>
          </a:xfrm>
          <a:prstGeom prst="line">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a:extLst>
              <a:ext uri="{FF2B5EF4-FFF2-40B4-BE49-F238E27FC236}">
                <a16:creationId xmlns:a16="http://schemas.microsoft.com/office/drawing/2014/main" id="{B6E9F868-5423-4C83-A04C-1CAAB57F6205}"/>
              </a:ext>
            </a:extLst>
          </p:cNvPr>
          <p:cNvCxnSpPr>
            <a:cxnSpLocks/>
          </p:cNvCxnSpPr>
          <p:nvPr/>
        </p:nvCxnSpPr>
        <p:spPr>
          <a:xfrm>
            <a:off x="3683293" y="4456316"/>
            <a:ext cx="599132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矩形 28">
            <a:extLst>
              <a:ext uri="{FF2B5EF4-FFF2-40B4-BE49-F238E27FC236}">
                <a16:creationId xmlns:a16="http://schemas.microsoft.com/office/drawing/2014/main" id="{AB5D5662-E7C7-4FD5-9728-988E5065E180}"/>
              </a:ext>
            </a:extLst>
          </p:cNvPr>
          <p:cNvSpPr>
            <a:spLocks/>
          </p:cNvSpPr>
          <p:nvPr/>
        </p:nvSpPr>
        <p:spPr>
          <a:xfrm>
            <a:off x="1600199" y="2581550"/>
            <a:ext cx="2247339" cy="364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attacker process</a:t>
            </a:r>
            <a:endParaRPr lang="en-US" sz="2000" i="1" dirty="0">
              <a:solidFill>
                <a:schemeClr val="tx1"/>
              </a:solidFill>
            </a:endParaRPr>
          </a:p>
        </p:txBody>
      </p:sp>
      <p:sp>
        <p:nvSpPr>
          <p:cNvPr id="11" name="矩形 28">
            <a:extLst>
              <a:ext uri="{FF2B5EF4-FFF2-40B4-BE49-F238E27FC236}">
                <a16:creationId xmlns:a16="http://schemas.microsoft.com/office/drawing/2014/main" id="{2DF40E73-3070-42F4-A6CE-612B31B87336}"/>
              </a:ext>
            </a:extLst>
          </p:cNvPr>
          <p:cNvSpPr>
            <a:spLocks/>
          </p:cNvSpPr>
          <p:nvPr/>
        </p:nvSpPr>
        <p:spPr>
          <a:xfrm>
            <a:off x="2196851" y="3387755"/>
            <a:ext cx="1671789" cy="404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page table</a:t>
            </a:r>
            <a:r>
              <a:rPr lang="en-US" sz="2000" i="1" dirty="0">
                <a:solidFill>
                  <a:schemeClr val="tx1"/>
                </a:solidFill>
              </a:rPr>
              <a:t> </a:t>
            </a:r>
          </a:p>
        </p:txBody>
      </p:sp>
      <p:sp>
        <p:nvSpPr>
          <p:cNvPr id="12" name="矩形 54">
            <a:extLst>
              <a:ext uri="{FF2B5EF4-FFF2-40B4-BE49-F238E27FC236}">
                <a16:creationId xmlns:a16="http://schemas.microsoft.com/office/drawing/2014/main" id="{28F5C1D2-E00E-439C-92A6-F433D1934876}"/>
              </a:ext>
            </a:extLst>
          </p:cNvPr>
          <p:cNvSpPr>
            <a:spLocks/>
          </p:cNvSpPr>
          <p:nvPr/>
        </p:nvSpPr>
        <p:spPr>
          <a:xfrm>
            <a:off x="4148412" y="3387755"/>
            <a:ext cx="466256" cy="427126"/>
          </a:xfrm>
          <a:prstGeom prst="rect">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4" name="矩形 54">
            <a:extLst>
              <a:ext uri="{FF2B5EF4-FFF2-40B4-BE49-F238E27FC236}">
                <a16:creationId xmlns:a16="http://schemas.microsoft.com/office/drawing/2014/main" id="{FE12BE55-224C-408B-BC38-4E47C5B3505A}"/>
              </a:ext>
            </a:extLst>
          </p:cNvPr>
          <p:cNvSpPr>
            <a:spLocks/>
          </p:cNvSpPr>
          <p:nvPr/>
        </p:nvSpPr>
        <p:spPr>
          <a:xfrm>
            <a:off x="5069570" y="3387756"/>
            <a:ext cx="466256" cy="427126"/>
          </a:xfrm>
          <a:prstGeom prst="rect">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矩形 54">
            <a:extLst>
              <a:ext uri="{FF2B5EF4-FFF2-40B4-BE49-F238E27FC236}">
                <a16:creationId xmlns:a16="http://schemas.microsoft.com/office/drawing/2014/main" id="{99FF5E83-E680-49C8-8476-0BAEE111DE32}"/>
              </a:ext>
            </a:extLst>
          </p:cNvPr>
          <p:cNvSpPr>
            <a:spLocks/>
          </p:cNvSpPr>
          <p:nvPr/>
        </p:nvSpPr>
        <p:spPr>
          <a:xfrm>
            <a:off x="5989786" y="3387755"/>
            <a:ext cx="466256" cy="427126"/>
          </a:xfrm>
          <a:prstGeom prst="rect">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矩形 54">
            <a:extLst>
              <a:ext uri="{FF2B5EF4-FFF2-40B4-BE49-F238E27FC236}">
                <a16:creationId xmlns:a16="http://schemas.microsoft.com/office/drawing/2014/main" id="{1939308D-EE06-44B2-8C4E-B590791B1C94}"/>
              </a:ext>
            </a:extLst>
          </p:cNvPr>
          <p:cNvSpPr>
            <a:spLocks/>
          </p:cNvSpPr>
          <p:nvPr/>
        </p:nvSpPr>
        <p:spPr>
          <a:xfrm>
            <a:off x="6896356" y="3387756"/>
            <a:ext cx="466256" cy="427126"/>
          </a:xfrm>
          <a:prstGeom prst="rect">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矩形 54">
            <a:extLst>
              <a:ext uri="{FF2B5EF4-FFF2-40B4-BE49-F238E27FC236}">
                <a16:creationId xmlns:a16="http://schemas.microsoft.com/office/drawing/2014/main" id="{3B8D8E7A-35B5-445F-A394-2D40E00D05F4}"/>
              </a:ext>
            </a:extLst>
          </p:cNvPr>
          <p:cNvSpPr>
            <a:spLocks/>
          </p:cNvSpPr>
          <p:nvPr/>
        </p:nvSpPr>
        <p:spPr>
          <a:xfrm>
            <a:off x="7830225" y="3387755"/>
            <a:ext cx="466256" cy="427126"/>
          </a:xfrm>
          <a:prstGeom prst="rect">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8" name="矩形 54">
            <a:extLst>
              <a:ext uri="{FF2B5EF4-FFF2-40B4-BE49-F238E27FC236}">
                <a16:creationId xmlns:a16="http://schemas.microsoft.com/office/drawing/2014/main" id="{5FD845ED-C989-472D-B4BD-01D849BD2AAD}"/>
              </a:ext>
            </a:extLst>
          </p:cNvPr>
          <p:cNvSpPr>
            <a:spLocks/>
          </p:cNvSpPr>
          <p:nvPr/>
        </p:nvSpPr>
        <p:spPr>
          <a:xfrm>
            <a:off x="8692311" y="3387756"/>
            <a:ext cx="466256" cy="427126"/>
          </a:xfrm>
          <a:prstGeom prst="rect">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9" name="矩形 54">
            <a:extLst>
              <a:ext uri="{FF2B5EF4-FFF2-40B4-BE49-F238E27FC236}">
                <a16:creationId xmlns:a16="http://schemas.microsoft.com/office/drawing/2014/main" id="{70800796-2465-4FA1-8786-44A18F8A1433}"/>
              </a:ext>
            </a:extLst>
          </p:cNvPr>
          <p:cNvSpPr>
            <a:spLocks/>
          </p:cNvSpPr>
          <p:nvPr/>
        </p:nvSpPr>
        <p:spPr>
          <a:xfrm>
            <a:off x="4148412" y="2559790"/>
            <a:ext cx="466256" cy="427126"/>
          </a:xfrm>
          <a:prstGeom prst="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0" name="矩形 54">
            <a:extLst>
              <a:ext uri="{FF2B5EF4-FFF2-40B4-BE49-F238E27FC236}">
                <a16:creationId xmlns:a16="http://schemas.microsoft.com/office/drawing/2014/main" id="{BAC5D774-B564-4D93-8D25-32A6D52AB730}"/>
              </a:ext>
            </a:extLst>
          </p:cNvPr>
          <p:cNvSpPr>
            <a:spLocks/>
          </p:cNvSpPr>
          <p:nvPr/>
        </p:nvSpPr>
        <p:spPr>
          <a:xfrm>
            <a:off x="5056481" y="2559794"/>
            <a:ext cx="466256" cy="427126"/>
          </a:xfrm>
          <a:prstGeom prst="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1" name="矩形 54">
            <a:extLst>
              <a:ext uri="{FF2B5EF4-FFF2-40B4-BE49-F238E27FC236}">
                <a16:creationId xmlns:a16="http://schemas.microsoft.com/office/drawing/2014/main" id="{054397A3-B9FF-4EEF-9A28-E6F1C04D4F83}"/>
              </a:ext>
            </a:extLst>
          </p:cNvPr>
          <p:cNvSpPr>
            <a:spLocks/>
          </p:cNvSpPr>
          <p:nvPr/>
        </p:nvSpPr>
        <p:spPr>
          <a:xfrm>
            <a:off x="5986747" y="2559791"/>
            <a:ext cx="466256" cy="427126"/>
          </a:xfrm>
          <a:prstGeom prst="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2" name="矩形 54">
            <a:extLst>
              <a:ext uri="{FF2B5EF4-FFF2-40B4-BE49-F238E27FC236}">
                <a16:creationId xmlns:a16="http://schemas.microsoft.com/office/drawing/2014/main" id="{25F45640-2D4F-4101-8CA4-4C6B6F6CF653}"/>
              </a:ext>
            </a:extLst>
          </p:cNvPr>
          <p:cNvSpPr>
            <a:spLocks/>
          </p:cNvSpPr>
          <p:nvPr/>
        </p:nvSpPr>
        <p:spPr>
          <a:xfrm>
            <a:off x="6894813" y="2554099"/>
            <a:ext cx="466256" cy="427126"/>
          </a:xfrm>
          <a:prstGeom prst="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3" name="矩形 54">
            <a:extLst>
              <a:ext uri="{FF2B5EF4-FFF2-40B4-BE49-F238E27FC236}">
                <a16:creationId xmlns:a16="http://schemas.microsoft.com/office/drawing/2014/main" id="{F09AB6D3-698C-44AF-85A7-0A10FB76E72F}"/>
              </a:ext>
            </a:extLst>
          </p:cNvPr>
          <p:cNvSpPr>
            <a:spLocks/>
          </p:cNvSpPr>
          <p:nvPr/>
        </p:nvSpPr>
        <p:spPr>
          <a:xfrm>
            <a:off x="7830225" y="2559913"/>
            <a:ext cx="466256" cy="427126"/>
          </a:xfrm>
          <a:prstGeom prst="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4" name="矩形 54">
            <a:extLst>
              <a:ext uri="{FF2B5EF4-FFF2-40B4-BE49-F238E27FC236}">
                <a16:creationId xmlns:a16="http://schemas.microsoft.com/office/drawing/2014/main" id="{63934797-C0A0-4B4F-8528-FEDFDDBACF6B}"/>
              </a:ext>
            </a:extLst>
          </p:cNvPr>
          <p:cNvSpPr>
            <a:spLocks/>
          </p:cNvSpPr>
          <p:nvPr/>
        </p:nvSpPr>
        <p:spPr>
          <a:xfrm>
            <a:off x="8676676" y="2554099"/>
            <a:ext cx="466256" cy="427126"/>
          </a:xfrm>
          <a:prstGeom prst="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5" name="矩形 54">
            <a:extLst>
              <a:ext uri="{FF2B5EF4-FFF2-40B4-BE49-F238E27FC236}">
                <a16:creationId xmlns:a16="http://schemas.microsoft.com/office/drawing/2014/main" id="{45AB62AB-8218-4737-A87E-7FE73A62D0C5}"/>
              </a:ext>
            </a:extLst>
          </p:cNvPr>
          <p:cNvSpPr>
            <a:spLocks/>
          </p:cNvSpPr>
          <p:nvPr/>
        </p:nvSpPr>
        <p:spPr>
          <a:xfrm>
            <a:off x="4146404" y="4199798"/>
            <a:ext cx="466256" cy="427126"/>
          </a:xfrm>
          <a:prstGeom prst="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6" name="矩形 54">
            <a:extLst>
              <a:ext uri="{FF2B5EF4-FFF2-40B4-BE49-F238E27FC236}">
                <a16:creationId xmlns:a16="http://schemas.microsoft.com/office/drawing/2014/main" id="{A2EF647A-9E68-4F8E-BAD8-35663DDEC08A}"/>
              </a:ext>
            </a:extLst>
          </p:cNvPr>
          <p:cNvSpPr>
            <a:spLocks/>
          </p:cNvSpPr>
          <p:nvPr/>
        </p:nvSpPr>
        <p:spPr>
          <a:xfrm>
            <a:off x="5086053" y="4199799"/>
            <a:ext cx="466256" cy="427126"/>
          </a:xfrm>
          <a:prstGeom prst="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7" name="矩形 54">
            <a:extLst>
              <a:ext uri="{FF2B5EF4-FFF2-40B4-BE49-F238E27FC236}">
                <a16:creationId xmlns:a16="http://schemas.microsoft.com/office/drawing/2014/main" id="{1E8A5428-C6D5-4574-AF02-0C7B67F8FB5A}"/>
              </a:ext>
            </a:extLst>
          </p:cNvPr>
          <p:cNvSpPr>
            <a:spLocks/>
          </p:cNvSpPr>
          <p:nvPr/>
        </p:nvSpPr>
        <p:spPr>
          <a:xfrm>
            <a:off x="6002665" y="4199798"/>
            <a:ext cx="466256" cy="427126"/>
          </a:xfrm>
          <a:prstGeom prst="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8" name="矩形 54">
            <a:extLst>
              <a:ext uri="{FF2B5EF4-FFF2-40B4-BE49-F238E27FC236}">
                <a16:creationId xmlns:a16="http://schemas.microsoft.com/office/drawing/2014/main" id="{20409474-6862-43A9-9FCB-AF4A9B7A966E}"/>
              </a:ext>
            </a:extLst>
          </p:cNvPr>
          <p:cNvSpPr>
            <a:spLocks/>
          </p:cNvSpPr>
          <p:nvPr/>
        </p:nvSpPr>
        <p:spPr>
          <a:xfrm>
            <a:off x="6910735" y="4194104"/>
            <a:ext cx="466256" cy="427126"/>
          </a:xfrm>
          <a:prstGeom prst="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9" name="矩形 54">
            <a:extLst>
              <a:ext uri="{FF2B5EF4-FFF2-40B4-BE49-F238E27FC236}">
                <a16:creationId xmlns:a16="http://schemas.microsoft.com/office/drawing/2014/main" id="{71A9F19C-628C-4059-A1F7-EE0A4CF2CBFA}"/>
              </a:ext>
            </a:extLst>
          </p:cNvPr>
          <p:cNvSpPr>
            <a:spLocks/>
          </p:cNvSpPr>
          <p:nvPr/>
        </p:nvSpPr>
        <p:spPr>
          <a:xfrm>
            <a:off x="7846146" y="4199920"/>
            <a:ext cx="466256" cy="427126"/>
          </a:xfrm>
          <a:prstGeom prst="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30" name="矩形 54">
            <a:extLst>
              <a:ext uri="{FF2B5EF4-FFF2-40B4-BE49-F238E27FC236}">
                <a16:creationId xmlns:a16="http://schemas.microsoft.com/office/drawing/2014/main" id="{AE25E768-693C-42D2-842B-61E1C7ABF283}"/>
              </a:ext>
            </a:extLst>
          </p:cNvPr>
          <p:cNvSpPr>
            <a:spLocks/>
          </p:cNvSpPr>
          <p:nvPr/>
        </p:nvSpPr>
        <p:spPr>
          <a:xfrm>
            <a:off x="8692596" y="4194104"/>
            <a:ext cx="466256" cy="427126"/>
          </a:xfrm>
          <a:prstGeom prst="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31" name="矩形 54">
            <a:extLst>
              <a:ext uri="{FF2B5EF4-FFF2-40B4-BE49-F238E27FC236}">
                <a16:creationId xmlns:a16="http://schemas.microsoft.com/office/drawing/2014/main" id="{30941495-483C-47DA-BA42-D9BB33E05219}"/>
              </a:ext>
            </a:extLst>
          </p:cNvPr>
          <p:cNvSpPr>
            <a:spLocks/>
          </p:cNvSpPr>
          <p:nvPr/>
        </p:nvSpPr>
        <p:spPr>
          <a:xfrm rot="16200000">
            <a:off x="4062552" y="3798848"/>
            <a:ext cx="466256" cy="4271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32" name="矩形 54">
            <a:extLst>
              <a:ext uri="{FF2B5EF4-FFF2-40B4-BE49-F238E27FC236}">
                <a16:creationId xmlns:a16="http://schemas.microsoft.com/office/drawing/2014/main" id="{F11BB653-0B0D-4C13-B5F3-5B5C7076CFEC}"/>
              </a:ext>
            </a:extLst>
          </p:cNvPr>
          <p:cNvSpPr>
            <a:spLocks/>
          </p:cNvSpPr>
          <p:nvPr/>
        </p:nvSpPr>
        <p:spPr>
          <a:xfrm rot="16200000">
            <a:off x="4062552" y="2983892"/>
            <a:ext cx="466256" cy="4271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33" name="矩形 54">
            <a:extLst>
              <a:ext uri="{FF2B5EF4-FFF2-40B4-BE49-F238E27FC236}">
                <a16:creationId xmlns:a16="http://schemas.microsoft.com/office/drawing/2014/main" id="{B91527F4-835A-4309-AE4A-A8430DCC68DA}"/>
              </a:ext>
            </a:extLst>
          </p:cNvPr>
          <p:cNvSpPr>
            <a:spLocks/>
          </p:cNvSpPr>
          <p:nvPr/>
        </p:nvSpPr>
        <p:spPr>
          <a:xfrm rot="16200000">
            <a:off x="4975320" y="2982483"/>
            <a:ext cx="466256" cy="4271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34" name="矩形 54">
            <a:extLst>
              <a:ext uri="{FF2B5EF4-FFF2-40B4-BE49-F238E27FC236}">
                <a16:creationId xmlns:a16="http://schemas.microsoft.com/office/drawing/2014/main" id="{6770338C-7926-4336-BE6D-9680D9B0A70D}"/>
              </a:ext>
            </a:extLst>
          </p:cNvPr>
          <p:cNvSpPr>
            <a:spLocks/>
          </p:cNvSpPr>
          <p:nvPr/>
        </p:nvSpPr>
        <p:spPr>
          <a:xfrm rot="16200000">
            <a:off x="4975751" y="3818623"/>
            <a:ext cx="466256" cy="4271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35" name="矩形 54">
            <a:extLst>
              <a:ext uri="{FF2B5EF4-FFF2-40B4-BE49-F238E27FC236}">
                <a16:creationId xmlns:a16="http://schemas.microsoft.com/office/drawing/2014/main" id="{28D7DCBC-5B71-4D1F-B44D-EBC6353E61E9}"/>
              </a:ext>
            </a:extLst>
          </p:cNvPr>
          <p:cNvSpPr>
            <a:spLocks/>
          </p:cNvSpPr>
          <p:nvPr/>
        </p:nvSpPr>
        <p:spPr>
          <a:xfrm rot="16200000">
            <a:off x="5891287" y="2965813"/>
            <a:ext cx="466256" cy="4271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36" name="矩形 54">
            <a:extLst>
              <a:ext uri="{FF2B5EF4-FFF2-40B4-BE49-F238E27FC236}">
                <a16:creationId xmlns:a16="http://schemas.microsoft.com/office/drawing/2014/main" id="{E02B345C-DC4E-4175-8809-869E9DB0C1EC}"/>
              </a:ext>
            </a:extLst>
          </p:cNvPr>
          <p:cNvSpPr>
            <a:spLocks/>
          </p:cNvSpPr>
          <p:nvPr/>
        </p:nvSpPr>
        <p:spPr>
          <a:xfrm rot="16200000">
            <a:off x="5917898" y="3798847"/>
            <a:ext cx="466256" cy="4271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37" name="矩形 54">
            <a:extLst>
              <a:ext uri="{FF2B5EF4-FFF2-40B4-BE49-F238E27FC236}">
                <a16:creationId xmlns:a16="http://schemas.microsoft.com/office/drawing/2014/main" id="{9E5FC25F-E21F-4F6A-8F09-CF79947EE5F9}"/>
              </a:ext>
            </a:extLst>
          </p:cNvPr>
          <p:cNvSpPr>
            <a:spLocks/>
          </p:cNvSpPr>
          <p:nvPr/>
        </p:nvSpPr>
        <p:spPr>
          <a:xfrm rot="16200000">
            <a:off x="6807254" y="2956877"/>
            <a:ext cx="466256" cy="4271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38" name="矩形 54">
            <a:extLst>
              <a:ext uri="{FF2B5EF4-FFF2-40B4-BE49-F238E27FC236}">
                <a16:creationId xmlns:a16="http://schemas.microsoft.com/office/drawing/2014/main" id="{AADF0843-E823-407A-8F97-2F43955DD110}"/>
              </a:ext>
            </a:extLst>
          </p:cNvPr>
          <p:cNvSpPr>
            <a:spLocks/>
          </p:cNvSpPr>
          <p:nvPr/>
        </p:nvSpPr>
        <p:spPr>
          <a:xfrm rot="16200000">
            <a:off x="6813975" y="3790127"/>
            <a:ext cx="466256" cy="4271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39" name="矩形 54">
            <a:extLst>
              <a:ext uri="{FF2B5EF4-FFF2-40B4-BE49-F238E27FC236}">
                <a16:creationId xmlns:a16="http://schemas.microsoft.com/office/drawing/2014/main" id="{0D74DD1B-AA17-4014-81FE-EED3734EDECA}"/>
              </a:ext>
            </a:extLst>
          </p:cNvPr>
          <p:cNvSpPr>
            <a:spLocks/>
          </p:cNvSpPr>
          <p:nvPr/>
        </p:nvSpPr>
        <p:spPr>
          <a:xfrm rot="16200000">
            <a:off x="7748445" y="2983892"/>
            <a:ext cx="466256" cy="4271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40" name="矩形 54">
            <a:extLst>
              <a:ext uri="{FF2B5EF4-FFF2-40B4-BE49-F238E27FC236}">
                <a16:creationId xmlns:a16="http://schemas.microsoft.com/office/drawing/2014/main" id="{0E4A67F3-C371-441D-9421-55B232929CA5}"/>
              </a:ext>
            </a:extLst>
          </p:cNvPr>
          <p:cNvSpPr>
            <a:spLocks/>
          </p:cNvSpPr>
          <p:nvPr/>
        </p:nvSpPr>
        <p:spPr>
          <a:xfrm rot="16200000">
            <a:off x="7747098" y="3798846"/>
            <a:ext cx="466256" cy="4271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41" name="矩形 54">
            <a:extLst>
              <a:ext uri="{FF2B5EF4-FFF2-40B4-BE49-F238E27FC236}">
                <a16:creationId xmlns:a16="http://schemas.microsoft.com/office/drawing/2014/main" id="{7F39F08C-8B7B-4153-B912-30D7EE75F987}"/>
              </a:ext>
            </a:extLst>
          </p:cNvPr>
          <p:cNvSpPr>
            <a:spLocks/>
          </p:cNvSpPr>
          <p:nvPr/>
        </p:nvSpPr>
        <p:spPr>
          <a:xfrm rot="16200000">
            <a:off x="8598558" y="2964911"/>
            <a:ext cx="466256" cy="4271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42" name="矩形 54">
            <a:extLst>
              <a:ext uri="{FF2B5EF4-FFF2-40B4-BE49-F238E27FC236}">
                <a16:creationId xmlns:a16="http://schemas.microsoft.com/office/drawing/2014/main" id="{1AC88230-20B7-4D1A-972A-D7620B5ED7DE}"/>
              </a:ext>
            </a:extLst>
          </p:cNvPr>
          <p:cNvSpPr>
            <a:spLocks/>
          </p:cNvSpPr>
          <p:nvPr/>
        </p:nvSpPr>
        <p:spPr>
          <a:xfrm rot="16200000">
            <a:off x="8620467" y="3798845"/>
            <a:ext cx="466256" cy="42712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pic>
        <p:nvPicPr>
          <p:cNvPr id="43" name="Picture 42">
            <a:extLst>
              <a:ext uri="{FF2B5EF4-FFF2-40B4-BE49-F238E27FC236}">
                <a16:creationId xmlns:a16="http://schemas.microsoft.com/office/drawing/2014/main" id="{3855BA08-8705-46F1-865F-43EE726F4B95}"/>
              </a:ext>
            </a:extLst>
          </p:cNvPr>
          <p:cNvPicPr>
            <a:picLocks noChangeAspect="1"/>
          </p:cNvPicPr>
          <p:nvPr/>
        </p:nvPicPr>
        <p:blipFill>
          <a:blip r:embed="rId3">
            <a:duotone>
              <a:prstClr val="black"/>
              <a:srgbClr val="FFC000">
                <a:tint val="45000"/>
                <a:satMod val="400000"/>
              </a:srgbClr>
            </a:duotone>
            <a:extLst>
              <a:ext uri="{28A0092B-C50C-407E-A947-70E740481C1C}">
                <a14:useLocalDpi xmlns:a14="http://schemas.microsoft.com/office/drawing/2010/main" val="0"/>
              </a:ext>
            </a:extLst>
          </a:blip>
          <a:stretch>
            <a:fillRect/>
          </a:stretch>
        </p:blipFill>
        <p:spPr>
          <a:xfrm rot="17263837">
            <a:off x="10073460" y="3180678"/>
            <a:ext cx="660330" cy="710699"/>
          </a:xfrm>
          <a:prstGeom prst="rect">
            <a:avLst/>
          </a:prstGeom>
          <a:noFill/>
          <a:effectLst/>
        </p:spPr>
      </p:pic>
      <p:sp>
        <p:nvSpPr>
          <p:cNvPr id="44" name="Freeform 50">
            <a:extLst>
              <a:ext uri="{FF2B5EF4-FFF2-40B4-BE49-F238E27FC236}">
                <a16:creationId xmlns:a16="http://schemas.microsoft.com/office/drawing/2014/main" id="{CB6C84AD-88BB-4F46-A14C-CA3D0C70E513}"/>
              </a:ext>
            </a:extLst>
          </p:cNvPr>
          <p:cNvSpPr/>
          <p:nvPr/>
        </p:nvSpPr>
        <p:spPr>
          <a:xfrm rot="232861" flipH="1">
            <a:off x="10378357" y="3603871"/>
            <a:ext cx="168027" cy="186314"/>
          </a:xfrm>
          <a:custGeom>
            <a:avLst/>
            <a:gdLst>
              <a:gd name="connsiteX0" fmla="*/ 29964 w 391419"/>
              <a:gd name="connsiteY0" fmla="*/ 283164 h 485803"/>
              <a:gd name="connsiteX1" fmla="*/ 214603 w 391419"/>
              <a:gd name="connsiteY1" fmla="*/ 485387 h 485803"/>
              <a:gd name="connsiteX2" fmla="*/ 390449 w 391419"/>
              <a:gd name="connsiteY2" fmla="*/ 327125 h 485803"/>
              <a:gd name="connsiteX3" fmla="*/ 276149 w 391419"/>
              <a:gd name="connsiteY3" fmla="*/ 36979 h 485803"/>
              <a:gd name="connsiteX4" fmla="*/ 82718 w 391419"/>
              <a:gd name="connsiteY4" fmla="*/ 10602 h 485803"/>
              <a:gd name="connsiteX5" fmla="*/ 205811 w 391419"/>
              <a:gd name="connsiteY5" fmla="*/ 98525 h 485803"/>
              <a:gd name="connsiteX6" fmla="*/ 82718 w 391419"/>
              <a:gd name="connsiteY6" fmla="*/ 124902 h 485803"/>
              <a:gd name="connsiteX7" fmla="*/ 153057 w 391419"/>
              <a:gd name="connsiteY7" fmla="*/ 195241 h 485803"/>
              <a:gd name="connsiteX8" fmla="*/ 12380 w 391419"/>
              <a:gd name="connsiteY8" fmla="*/ 212825 h 485803"/>
              <a:gd name="connsiteX9" fmla="*/ 29964 w 391419"/>
              <a:gd name="connsiteY9" fmla="*/ 283164 h 48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19" h="485803">
                <a:moveTo>
                  <a:pt x="29964" y="283164"/>
                </a:moveTo>
                <a:cubicBezTo>
                  <a:pt x="63668" y="328591"/>
                  <a:pt x="154522" y="478060"/>
                  <a:pt x="214603" y="485387"/>
                </a:cubicBezTo>
                <a:cubicBezTo>
                  <a:pt x="274684" y="492714"/>
                  <a:pt x="380191" y="401860"/>
                  <a:pt x="390449" y="327125"/>
                </a:cubicBezTo>
                <a:cubicBezTo>
                  <a:pt x="400707" y="252390"/>
                  <a:pt x="327437" y="89733"/>
                  <a:pt x="276149" y="36979"/>
                </a:cubicBezTo>
                <a:cubicBezTo>
                  <a:pt x="224861" y="-15775"/>
                  <a:pt x="94441" y="344"/>
                  <a:pt x="82718" y="10602"/>
                </a:cubicBezTo>
                <a:cubicBezTo>
                  <a:pt x="70995" y="20860"/>
                  <a:pt x="205811" y="79475"/>
                  <a:pt x="205811" y="98525"/>
                </a:cubicBezTo>
                <a:cubicBezTo>
                  <a:pt x="205811" y="117575"/>
                  <a:pt x="91510" y="108783"/>
                  <a:pt x="82718" y="124902"/>
                </a:cubicBezTo>
                <a:cubicBezTo>
                  <a:pt x="73926" y="141021"/>
                  <a:pt x="164780" y="180587"/>
                  <a:pt x="153057" y="195241"/>
                </a:cubicBezTo>
                <a:cubicBezTo>
                  <a:pt x="141334" y="209895"/>
                  <a:pt x="32896" y="199637"/>
                  <a:pt x="12380" y="212825"/>
                </a:cubicBezTo>
                <a:cubicBezTo>
                  <a:pt x="-8136" y="226013"/>
                  <a:pt x="-3740" y="237737"/>
                  <a:pt x="29964" y="283164"/>
                </a:cubicBezTo>
                <a:close/>
              </a:path>
            </a:pathLst>
          </a:cu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04" dirty="0">
              <a:solidFill>
                <a:schemeClr val="tx1"/>
              </a:solidFill>
            </a:endParaRPr>
          </a:p>
        </p:txBody>
      </p:sp>
      <p:sp>
        <p:nvSpPr>
          <p:cNvPr id="45" name="Flowchart: Connector 69">
            <a:extLst>
              <a:ext uri="{FF2B5EF4-FFF2-40B4-BE49-F238E27FC236}">
                <a16:creationId xmlns:a16="http://schemas.microsoft.com/office/drawing/2014/main" id="{4ED7950A-414D-4179-A1D5-2A9D50915AEF}"/>
              </a:ext>
            </a:extLst>
          </p:cNvPr>
          <p:cNvSpPr/>
          <p:nvPr/>
        </p:nvSpPr>
        <p:spPr>
          <a:xfrm>
            <a:off x="10553528" y="3232131"/>
            <a:ext cx="417036" cy="405337"/>
          </a:xfrm>
          <a:prstGeom prst="flowChartConnector">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04">
              <a:solidFill>
                <a:schemeClr val="tx1"/>
              </a:solidFill>
            </a:endParaRPr>
          </a:p>
        </p:txBody>
      </p:sp>
      <p:sp>
        <p:nvSpPr>
          <p:cNvPr id="46" name="Chord 45">
            <a:extLst>
              <a:ext uri="{FF2B5EF4-FFF2-40B4-BE49-F238E27FC236}">
                <a16:creationId xmlns:a16="http://schemas.microsoft.com/office/drawing/2014/main" id="{4DE91843-B7CA-47C3-90AE-98E9CA324B03}"/>
              </a:ext>
            </a:extLst>
          </p:cNvPr>
          <p:cNvSpPr/>
          <p:nvPr/>
        </p:nvSpPr>
        <p:spPr>
          <a:xfrm rot="17516993">
            <a:off x="10599932" y="3289172"/>
            <a:ext cx="158810" cy="169196"/>
          </a:xfrm>
          <a:prstGeom prst="chord">
            <a:avLst>
              <a:gd name="adj1" fmla="val 4051004"/>
              <a:gd name="adj2" fmla="val 17581612"/>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86" b="1">
              <a:solidFill>
                <a:schemeClr val="tx1"/>
              </a:solidFill>
            </a:endParaRPr>
          </a:p>
        </p:txBody>
      </p:sp>
      <p:cxnSp>
        <p:nvCxnSpPr>
          <p:cNvPr id="48" name="Straight Connector 47">
            <a:extLst>
              <a:ext uri="{FF2B5EF4-FFF2-40B4-BE49-F238E27FC236}">
                <a16:creationId xmlns:a16="http://schemas.microsoft.com/office/drawing/2014/main" id="{09A2E3B0-DA0A-442F-B646-1D225705C1DC}"/>
              </a:ext>
            </a:extLst>
          </p:cNvPr>
          <p:cNvCxnSpPr>
            <a:cxnSpLocks/>
          </p:cNvCxnSpPr>
          <p:nvPr/>
        </p:nvCxnSpPr>
        <p:spPr>
          <a:xfrm>
            <a:off x="10679220" y="3541213"/>
            <a:ext cx="168237" cy="0"/>
          </a:xfrm>
          <a:prstGeom prst="lin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49" name="Snip Same Side Corner Rectangle 92">
            <a:extLst>
              <a:ext uri="{FF2B5EF4-FFF2-40B4-BE49-F238E27FC236}">
                <a16:creationId xmlns:a16="http://schemas.microsoft.com/office/drawing/2014/main" id="{43E6B3E2-01C7-4BEA-9C04-25460B52A77F}"/>
              </a:ext>
            </a:extLst>
          </p:cNvPr>
          <p:cNvSpPr/>
          <p:nvPr/>
        </p:nvSpPr>
        <p:spPr>
          <a:xfrm>
            <a:off x="10553640" y="3640004"/>
            <a:ext cx="419960" cy="311516"/>
          </a:xfrm>
          <a:prstGeom prst="snip2SameRect">
            <a:avLst>
              <a:gd name="adj1" fmla="val 21795"/>
              <a:gd name="adj2" fmla="val 0"/>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i="1" dirty="0">
              <a:solidFill>
                <a:schemeClr val="tx1"/>
              </a:solidFill>
              <a:ea typeface="Cambria Math" panose="02040503050406030204" pitchFamily="18" charset="0"/>
            </a:endParaRPr>
          </a:p>
        </p:txBody>
      </p:sp>
      <p:cxnSp>
        <p:nvCxnSpPr>
          <p:cNvPr id="50" name="Straight Arrow Connector 49">
            <a:extLst>
              <a:ext uri="{FF2B5EF4-FFF2-40B4-BE49-F238E27FC236}">
                <a16:creationId xmlns:a16="http://schemas.microsoft.com/office/drawing/2014/main" id="{A810FAB7-D9B2-4A84-95B5-F6BFF1DF9A27}"/>
              </a:ext>
            </a:extLst>
          </p:cNvPr>
          <p:cNvCxnSpPr>
            <a:cxnSpLocks/>
          </p:cNvCxnSpPr>
          <p:nvPr/>
        </p:nvCxnSpPr>
        <p:spPr>
          <a:xfrm flipH="1" flipV="1">
            <a:off x="9764266" y="2816314"/>
            <a:ext cx="461083" cy="46960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B908282-A651-4288-A6C3-3D1B04AD6575}"/>
              </a:ext>
            </a:extLst>
          </p:cNvPr>
          <p:cNvCxnSpPr>
            <a:cxnSpLocks/>
          </p:cNvCxnSpPr>
          <p:nvPr/>
        </p:nvCxnSpPr>
        <p:spPr>
          <a:xfrm flipH="1">
            <a:off x="9790408" y="3814881"/>
            <a:ext cx="434941" cy="64144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Chord 53">
            <a:extLst>
              <a:ext uri="{FF2B5EF4-FFF2-40B4-BE49-F238E27FC236}">
                <a16:creationId xmlns:a16="http://schemas.microsoft.com/office/drawing/2014/main" id="{DB015338-B3E3-4D22-89EC-3AEF9CEEBD4B}"/>
              </a:ext>
            </a:extLst>
          </p:cNvPr>
          <p:cNvSpPr/>
          <p:nvPr/>
        </p:nvSpPr>
        <p:spPr>
          <a:xfrm rot="13789864">
            <a:off x="10777732" y="3289172"/>
            <a:ext cx="158810" cy="169196"/>
          </a:xfrm>
          <a:prstGeom prst="chord">
            <a:avLst>
              <a:gd name="adj1" fmla="val 4051004"/>
              <a:gd name="adj2" fmla="val 17581612"/>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86" b="1">
              <a:solidFill>
                <a:schemeClr val="tx1"/>
              </a:solidFill>
            </a:endParaRPr>
          </a:p>
        </p:txBody>
      </p:sp>
      <p:sp>
        <p:nvSpPr>
          <p:cNvPr id="53" name="矩形 28">
            <a:extLst>
              <a:ext uri="{FF2B5EF4-FFF2-40B4-BE49-F238E27FC236}">
                <a16:creationId xmlns:a16="http://schemas.microsoft.com/office/drawing/2014/main" id="{5A70E95E-E479-4EBB-A49B-D69C56E5418B}"/>
              </a:ext>
            </a:extLst>
          </p:cNvPr>
          <p:cNvSpPr>
            <a:spLocks/>
          </p:cNvSpPr>
          <p:nvPr/>
        </p:nvSpPr>
        <p:spPr>
          <a:xfrm>
            <a:off x="1600199" y="4236818"/>
            <a:ext cx="2247339" cy="364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attacker process</a:t>
            </a:r>
            <a:endParaRPr lang="en-US" sz="2000" i="1" dirty="0">
              <a:solidFill>
                <a:schemeClr val="tx1"/>
              </a:solidFill>
            </a:endParaRPr>
          </a:p>
        </p:txBody>
      </p:sp>
    </p:spTree>
    <p:extLst>
      <p:ext uri="{BB962C8B-B14F-4D97-AF65-F5344CB8AC3E}">
        <p14:creationId xmlns:p14="http://schemas.microsoft.com/office/powerpoint/2010/main" val="24805683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712216" y="0"/>
            <a:ext cx="4791950" cy="91059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400" dirty="0"/>
          </a:p>
          <a:p>
            <a:pPr marL="0" indent="0">
              <a:buNone/>
            </a:pPr>
            <a:r>
              <a:rPr lang="en-AU" sz="43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Rowhammer</a:t>
            </a:r>
            <a:endParaRPr lang="en-US" sz="4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
        <p:nvSpPr>
          <p:cNvPr id="6" name="Rectangle 5">
            <a:extLst>
              <a:ext uri="{FF2B5EF4-FFF2-40B4-BE49-F238E27FC236}">
                <a16:creationId xmlns:a16="http://schemas.microsoft.com/office/drawing/2014/main" id="{D6E20ACB-1DC8-484B-A74C-0D66254D867A}"/>
              </a:ext>
            </a:extLst>
          </p:cNvPr>
          <p:cNvSpPr/>
          <p:nvPr/>
        </p:nvSpPr>
        <p:spPr>
          <a:xfrm>
            <a:off x="828594" y="1119409"/>
            <a:ext cx="3743405" cy="668068"/>
          </a:xfrm>
          <a:prstGeom prst="rect">
            <a:avLst/>
          </a:prstGeom>
        </p:spPr>
        <p:txBody>
          <a:bodyPr wrap="square">
            <a:spAutoFit/>
          </a:bodyPr>
          <a:lstStyle/>
          <a:p>
            <a:pPr>
              <a:lnSpc>
                <a:spcPct val="150000"/>
              </a:lnSpc>
            </a:pPr>
            <a:r>
              <a:rPr lang="en-AU" sz="2800" b="1" dirty="0"/>
              <a:t>PoC: Proof of Concept</a:t>
            </a:r>
            <a:endParaRPr lang="en-AU" sz="1400" dirty="0"/>
          </a:p>
        </p:txBody>
      </p:sp>
      <p:sp>
        <p:nvSpPr>
          <p:cNvPr id="55" name="Rectangle 54">
            <a:extLst>
              <a:ext uri="{FF2B5EF4-FFF2-40B4-BE49-F238E27FC236}">
                <a16:creationId xmlns:a16="http://schemas.microsoft.com/office/drawing/2014/main" id="{BF123816-81D9-4325-88A1-E32F60BFD3F0}"/>
              </a:ext>
            </a:extLst>
          </p:cNvPr>
          <p:cNvSpPr/>
          <p:nvPr/>
        </p:nvSpPr>
        <p:spPr>
          <a:xfrm>
            <a:off x="828594" y="2075972"/>
            <a:ext cx="11058606" cy="1960730"/>
          </a:xfrm>
          <a:prstGeom prst="rect">
            <a:avLst/>
          </a:prstGeom>
        </p:spPr>
        <p:txBody>
          <a:bodyPr wrap="square">
            <a:spAutoFit/>
          </a:bodyPr>
          <a:lstStyle/>
          <a:p>
            <a:pPr>
              <a:lnSpc>
                <a:spcPct val="150000"/>
              </a:lnSpc>
            </a:pPr>
            <a:r>
              <a:rPr lang="en-AU" sz="2800" b="1" dirty="0"/>
              <a:t>$: a regular user process and its user id is greater than 0.</a:t>
            </a:r>
          </a:p>
          <a:p>
            <a:pPr>
              <a:lnSpc>
                <a:spcPct val="150000"/>
              </a:lnSpc>
            </a:pPr>
            <a:r>
              <a:rPr lang="en-AU" sz="2800" b="1" dirty="0"/>
              <a:t>#: a root user process and its user id is set to 0.</a:t>
            </a:r>
          </a:p>
          <a:p>
            <a:pPr>
              <a:lnSpc>
                <a:spcPct val="150000"/>
              </a:lnSpc>
            </a:pPr>
            <a:r>
              <a:rPr lang="en-AU" sz="2800" b="1" dirty="0"/>
              <a:t>In Linux kernel, a structure called ‘struct cred’ stores user id of a process.</a:t>
            </a:r>
            <a:endParaRPr lang="en-AU" sz="1400" dirty="0"/>
          </a:p>
        </p:txBody>
      </p:sp>
    </p:spTree>
    <p:extLst>
      <p:ext uri="{BB962C8B-B14F-4D97-AF65-F5344CB8AC3E}">
        <p14:creationId xmlns:p14="http://schemas.microsoft.com/office/powerpoint/2010/main" val="23905145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252629" y="1277885"/>
            <a:ext cx="1939371" cy="276999"/>
          </a:xfrm>
          <a:prstGeom prst="rect">
            <a:avLst/>
          </a:prstGeom>
        </p:spPr>
        <p:txBody>
          <a:bodyPr wrap="square">
            <a:spAutoFit/>
          </a:bodyPr>
          <a:lstStyle/>
          <a:p>
            <a:r>
              <a:rPr lang="en-AU" sz="1200" dirty="0"/>
              <a:t>Code</a:t>
            </a:r>
            <a:r>
              <a:rPr lang="en-AU" sz="1200" dirty="0">
                <a:latin typeface="Arial" panose="020B0604020202020204" pitchFamily="34" charset="0"/>
              </a:rPr>
              <a:t> </a:t>
            </a:r>
            <a:r>
              <a:rPr lang="en-AU" sz="1200" dirty="0"/>
              <a:t>from Kim et al.</a:t>
            </a:r>
          </a:p>
        </p:txBody>
      </p:sp>
      <p:sp>
        <p:nvSpPr>
          <p:cNvPr id="7" name="Rectangle 6"/>
          <p:cNvSpPr/>
          <p:nvPr/>
        </p:nvSpPr>
        <p:spPr>
          <a:xfrm>
            <a:off x="619431" y="3043355"/>
            <a:ext cx="5747226" cy="1139799"/>
          </a:xfrm>
          <a:prstGeom prst="rect">
            <a:avLst/>
          </a:prstGeom>
        </p:spPr>
        <p:txBody>
          <a:bodyPr wrap="square">
            <a:spAutoFit/>
          </a:bodyPr>
          <a:lstStyle/>
          <a:p>
            <a:pPr marL="342900" indent="-342900">
              <a:lnSpc>
                <a:spcPct val="150000"/>
              </a:lnSpc>
              <a:buFont typeface="Wingdings" panose="05000000000000000000" pitchFamily="2" charset="2"/>
              <a:buChar char="v"/>
            </a:pPr>
            <a:r>
              <a:rPr lang="en-AU" sz="2400" b="1" dirty="0">
                <a:solidFill>
                  <a:srgbClr val="5BC2E7"/>
                </a:solidFill>
              </a:rPr>
              <a:t>Flush/Evict CPU cache (e.g., clflush)</a:t>
            </a:r>
          </a:p>
          <a:p>
            <a:pPr marL="342900" indent="-342900">
              <a:lnSpc>
                <a:spcPct val="150000"/>
              </a:lnSpc>
              <a:buFont typeface="Wingdings" panose="05000000000000000000" pitchFamily="2" charset="2"/>
              <a:buChar char="q"/>
            </a:pPr>
            <a:r>
              <a:rPr lang="en-AU" sz="2400" b="1" dirty="0">
                <a:solidFill>
                  <a:srgbClr val="C00000"/>
                </a:solidFill>
              </a:rPr>
              <a:t>Clear row buffer (e.g., alternate access)</a:t>
            </a:r>
          </a:p>
        </p:txBody>
      </p:sp>
      <p:sp>
        <p:nvSpPr>
          <p:cNvPr id="8" name="Content Placeholder 2"/>
          <p:cNvSpPr txBox="1">
            <a:spLocks/>
          </p:cNvSpPr>
          <p:nvPr/>
        </p:nvSpPr>
        <p:spPr>
          <a:xfrm>
            <a:off x="3749162" y="134038"/>
            <a:ext cx="4683843" cy="95282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400" dirty="0"/>
          </a:p>
          <a:p>
            <a:pPr marL="0" indent="0">
              <a:buNone/>
            </a:pPr>
            <a:r>
              <a:rPr lang="en-US" sz="43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Rowhammer</a:t>
            </a:r>
            <a:r>
              <a:rPr lang="en-US" sz="4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 code</a:t>
            </a:r>
          </a:p>
        </p:txBody>
      </p:sp>
      <p:sp>
        <p:nvSpPr>
          <p:cNvPr id="9" name="Rectangle 8"/>
          <p:cNvSpPr/>
          <p:nvPr/>
        </p:nvSpPr>
        <p:spPr>
          <a:xfrm>
            <a:off x="6366657" y="1723417"/>
            <a:ext cx="5378715" cy="42122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spcAft>
                <a:spcPts val="600"/>
              </a:spcAft>
            </a:pPr>
            <a:r>
              <a:rPr lang="en-AU" sz="2400" dirty="0">
                <a:solidFill>
                  <a:schemeClr val="tx1"/>
                </a:solidFill>
              </a:rPr>
              <a:t>1 loop:</a:t>
            </a:r>
          </a:p>
          <a:p>
            <a:pPr marL="342900" indent="-342900">
              <a:spcBef>
                <a:spcPts val="600"/>
              </a:spcBef>
              <a:spcAft>
                <a:spcPts val="600"/>
              </a:spcAft>
              <a:buFont typeface="Wingdings" panose="05000000000000000000" pitchFamily="2" charset="2"/>
              <a:buChar char="q"/>
            </a:pPr>
            <a:r>
              <a:rPr lang="en-AU" sz="2400" dirty="0">
                <a:solidFill>
                  <a:srgbClr val="C00000"/>
                </a:solidFill>
              </a:rPr>
              <a:t>2 	mov (X), %eax</a:t>
            </a:r>
          </a:p>
          <a:p>
            <a:pPr marL="342900" indent="-342900">
              <a:spcBef>
                <a:spcPts val="600"/>
              </a:spcBef>
              <a:spcAft>
                <a:spcPts val="600"/>
              </a:spcAft>
              <a:buFont typeface="Wingdings" panose="05000000000000000000" pitchFamily="2" charset="2"/>
              <a:buChar char="q"/>
            </a:pPr>
            <a:r>
              <a:rPr lang="en-AU" sz="2400" dirty="0">
                <a:solidFill>
                  <a:srgbClr val="C00000"/>
                </a:solidFill>
              </a:rPr>
              <a:t>3 	mov (Y), %ebx</a:t>
            </a:r>
          </a:p>
          <a:p>
            <a:pPr marL="342900" indent="-342900">
              <a:spcBef>
                <a:spcPts val="600"/>
              </a:spcBef>
              <a:spcAft>
                <a:spcPts val="600"/>
              </a:spcAft>
              <a:buFont typeface="Wingdings" panose="05000000000000000000" pitchFamily="2" charset="2"/>
              <a:buChar char="v"/>
            </a:pPr>
            <a:r>
              <a:rPr lang="en-AU" sz="2400" dirty="0">
                <a:solidFill>
                  <a:srgbClr val="5BC2E7"/>
                </a:solidFill>
              </a:rPr>
              <a:t>4	clflush (X)</a:t>
            </a:r>
          </a:p>
          <a:p>
            <a:pPr marL="342900" indent="-342900">
              <a:spcBef>
                <a:spcPts val="600"/>
              </a:spcBef>
              <a:spcAft>
                <a:spcPts val="600"/>
              </a:spcAft>
              <a:buFont typeface="Wingdings" panose="05000000000000000000" pitchFamily="2" charset="2"/>
              <a:buChar char="v"/>
            </a:pPr>
            <a:r>
              <a:rPr lang="en-AU" sz="2400" dirty="0">
                <a:solidFill>
                  <a:srgbClr val="5BC2E7"/>
                </a:solidFill>
              </a:rPr>
              <a:t>5 	clflush (Y)</a:t>
            </a:r>
          </a:p>
          <a:p>
            <a:pPr>
              <a:spcBef>
                <a:spcPts val="600"/>
              </a:spcBef>
              <a:spcAft>
                <a:spcPts val="600"/>
              </a:spcAft>
            </a:pPr>
            <a:r>
              <a:rPr lang="en-AU" sz="2400" dirty="0">
                <a:solidFill>
                  <a:schemeClr val="tx1"/>
                </a:solidFill>
              </a:rPr>
              <a:t>6 	mfence</a:t>
            </a:r>
          </a:p>
          <a:p>
            <a:pPr>
              <a:spcBef>
                <a:spcPts val="600"/>
              </a:spcBef>
              <a:spcAft>
                <a:spcPts val="600"/>
              </a:spcAft>
            </a:pPr>
            <a:r>
              <a:rPr lang="en-AU" sz="2400" dirty="0">
                <a:solidFill>
                  <a:schemeClr val="tx1"/>
                </a:solidFill>
              </a:rPr>
              <a:t>7 	</a:t>
            </a:r>
            <a:r>
              <a:rPr lang="en-AU" sz="2400" dirty="0" err="1">
                <a:solidFill>
                  <a:schemeClr val="tx1"/>
                </a:solidFill>
              </a:rPr>
              <a:t>jmp</a:t>
            </a:r>
            <a:r>
              <a:rPr lang="en-AU" sz="2400" dirty="0">
                <a:solidFill>
                  <a:schemeClr val="tx1"/>
                </a:solidFill>
              </a:rPr>
              <a:t> loop</a:t>
            </a:r>
            <a:endParaRPr lang="en-AU" sz="2800" dirty="0">
              <a:solidFill>
                <a:schemeClr val="tx1"/>
              </a:solidFill>
            </a:endParaRPr>
          </a:p>
        </p:txBody>
      </p:sp>
    </p:spTree>
    <p:extLst>
      <p:ext uri="{BB962C8B-B14F-4D97-AF65-F5344CB8AC3E}">
        <p14:creationId xmlns:p14="http://schemas.microsoft.com/office/powerpoint/2010/main" val="4266707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9E5344-939D-4389-AA3E-8709118DCB67}"/>
              </a:ext>
            </a:extLst>
          </p:cNvPr>
          <p:cNvSpPr>
            <a:spLocks noGrp="1"/>
          </p:cNvSpPr>
          <p:nvPr>
            <p:ph idx="1"/>
          </p:nvPr>
        </p:nvSpPr>
        <p:spPr>
          <a:xfrm>
            <a:off x="650119" y="1191986"/>
            <a:ext cx="10891762" cy="2237014"/>
          </a:xfrm>
        </p:spPr>
        <p:txBody>
          <a:bodyPr>
            <a:normAutofit/>
          </a:bodyPr>
          <a:lstStyle/>
          <a:p>
            <a:r>
              <a:rPr lang="en-US" sz="2800" dirty="0">
                <a:ea typeface="+mj-ea"/>
              </a:rPr>
              <a:t>Privacy preserving </a:t>
            </a:r>
          </a:p>
          <a:p>
            <a:pPr lvl="1"/>
            <a:r>
              <a:rPr lang="en-US" sz="2800" dirty="0">
                <a:ea typeface="+mj-ea"/>
              </a:rPr>
              <a:t>protects data from being disclosed to unauthorized parties</a:t>
            </a:r>
          </a:p>
          <a:p>
            <a:pPr lvl="1"/>
            <a:r>
              <a:rPr lang="en-US" sz="2800" dirty="0">
                <a:ea typeface="+mj-ea"/>
              </a:rPr>
              <a:t>enables the collection and analysis of data</a:t>
            </a:r>
            <a:endParaRPr lang="en-AU" sz="2800" dirty="0">
              <a:ea typeface="+mj-ea"/>
            </a:endParaRPr>
          </a:p>
        </p:txBody>
      </p:sp>
      <p:sp>
        <p:nvSpPr>
          <p:cNvPr id="6" name="Title 1">
            <a:extLst>
              <a:ext uri="{FF2B5EF4-FFF2-40B4-BE49-F238E27FC236}">
                <a16:creationId xmlns:a16="http://schemas.microsoft.com/office/drawing/2014/main" id="{6CC0209C-BB32-4594-BE7A-2BFC959299CB}"/>
              </a:ext>
            </a:extLst>
          </p:cNvPr>
          <p:cNvSpPr>
            <a:spLocks noGrp="1"/>
          </p:cNvSpPr>
          <p:nvPr>
            <p:ph type="title"/>
          </p:nvPr>
        </p:nvSpPr>
        <p:spPr>
          <a:xfrm>
            <a:off x="1084490" y="21167"/>
            <a:ext cx="10353762" cy="966258"/>
          </a:xfrm>
        </p:spPr>
        <p:txBody>
          <a:bodyPr/>
          <a:lstStyle/>
          <a:p>
            <a:r>
              <a:rPr lang="en-AU" dirty="0"/>
              <a:t>What is Privacy Preserving</a:t>
            </a:r>
          </a:p>
        </p:txBody>
      </p:sp>
    </p:spTree>
    <p:extLst>
      <p:ext uri="{BB962C8B-B14F-4D97-AF65-F5344CB8AC3E}">
        <p14:creationId xmlns:p14="http://schemas.microsoft.com/office/powerpoint/2010/main" val="2113717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9E5344-939D-4389-AA3E-8709118DCB67}"/>
              </a:ext>
            </a:extLst>
          </p:cNvPr>
          <p:cNvSpPr>
            <a:spLocks noGrp="1"/>
          </p:cNvSpPr>
          <p:nvPr>
            <p:ph idx="1"/>
          </p:nvPr>
        </p:nvSpPr>
        <p:spPr>
          <a:xfrm>
            <a:off x="597031" y="987425"/>
            <a:ext cx="10647741" cy="3894364"/>
          </a:xfrm>
        </p:spPr>
        <p:txBody>
          <a:bodyPr>
            <a:normAutofit/>
          </a:bodyPr>
          <a:lstStyle/>
          <a:p>
            <a:r>
              <a:rPr lang="en-US" sz="2800" dirty="0">
                <a:ea typeface="+mj-ea"/>
              </a:rPr>
              <a:t>Privacy preserving </a:t>
            </a:r>
          </a:p>
          <a:p>
            <a:pPr lvl="1"/>
            <a:r>
              <a:rPr lang="en-US" sz="2800" dirty="0">
                <a:ea typeface="+mj-ea"/>
              </a:rPr>
              <a:t>protect data from being disclosed to unauthorized parties</a:t>
            </a:r>
          </a:p>
          <a:p>
            <a:pPr lvl="1"/>
            <a:r>
              <a:rPr lang="en-US" sz="2800" dirty="0">
                <a:ea typeface="+mj-ea"/>
              </a:rPr>
              <a:t>enable the collection, and analysis of data</a:t>
            </a:r>
          </a:p>
          <a:p>
            <a:r>
              <a:rPr lang="en-AU" sz="2800" dirty="0"/>
              <a:t>How to collect and </a:t>
            </a:r>
            <a:r>
              <a:rPr lang="en-AU" sz="2800" dirty="0" err="1"/>
              <a:t>analyze</a:t>
            </a:r>
            <a:r>
              <a:rPr lang="en-AU" sz="2800" dirty="0"/>
              <a:t> data without leaking private information?</a:t>
            </a:r>
          </a:p>
          <a:p>
            <a:pPr marL="450000" lvl="1" indent="0">
              <a:buNone/>
            </a:pPr>
            <a:r>
              <a:rPr lang="en-US" sz="2600" dirty="0">
                <a:ea typeface="+mj-ea"/>
              </a:rPr>
              <a:t> </a:t>
            </a:r>
          </a:p>
          <a:p>
            <a:pPr marL="450000" lvl="1" indent="0">
              <a:buNone/>
            </a:pPr>
            <a:endParaRPr lang="en-AU" sz="2800" dirty="0">
              <a:ea typeface="+mj-ea"/>
            </a:endParaRPr>
          </a:p>
        </p:txBody>
      </p:sp>
      <p:sp>
        <p:nvSpPr>
          <p:cNvPr id="6" name="Title 1">
            <a:extLst>
              <a:ext uri="{FF2B5EF4-FFF2-40B4-BE49-F238E27FC236}">
                <a16:creationId xmlns:a16="http://schemas.microsoft.com/office/drawing/2014/main" id="{6CC0209C-BB32-4594-BE7A-2BFC959299CB}"/>
              </a:ext>
            </a:extLst>
          </p:cNvPr>
          <p:cNvSpPr>
            <a:spLocks noGrp="1"/>
          </p:cNvSpPr>
          <p:nvPr>
            <p:ph type="title"/>
          </p:nvPr>
        </p:nvSpPr>
        <p:spPr>
          <a:xfrm>
            <a:off x="1084490" y="21167"/>
            <a:ext cx="10353762" cy="966258"/>
          </a:xfrm>
        </p:spPr>
        <p:txBody>
          <a:bodyPr/>
          <a:lstStyle/>
          <a:p>
            <a:r>
              <a:rPr lang="en-AU" dirty="0"/>
              <a:t>What is Privacy Preserving</a:t>
            </a:r>
          </a:p>
        </p:txBody>
      </p:sp>
    </p:spTree>
    <p:extLst>
      <p:ext uri="{BB962C8B-B14F-4D97-AF65-F5344CB8AC3E}">
        <p14:creationId xmlns:p14="http://schemas.microsoft.com/office/powerpoint/2010/main" val="2222655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9E5344-939D-4389-AA3E-8709118DCB67}"/>
              </a:ext>
            </a:extLst>
          </p:cNvPr>
          <p:cNvSpPr>
            <a:spLocks noGrp="1"/>
          </p:cNvSpPr>
          <p:nvPr>
            <p:ph idx="1"/>
          </p:nvPr>
        </p:nvSpPr>
        <p:spPr>
          <a:xfrm>
            <a:off x="597031" y="987424"/>
            <a:ext cx="10647741" cy="4522421"/>
          </a:xfrm>
        </p:spPr>
        <p:txBody>
          <a:bodyPr>
            <a:normAutofit fontScale="92500" lnSpcReduction="10000"/>
          </a:bodyPr>
          <a:lstStyle/>
          <a:p>
            <a:r>
              <a:rPr lang="en-US" sz="2800" dirty="0">
                <a:ea typeface="+mj-ea"/>
              </a:rPr>
              <a:t>Privacy preserving </a:t>
            </a:r>
          </a:p>
          <a:p>
            <a:pPr lvl="1"/>
            <a:r>
              <a:rPr lang="en-US" sz="2800" dirty="0">
                <a:ea typeface="+mj-ea"/>
              </a:rPr>
              <a:t>protect data from being disclosed to unauthorized parties</a:t>
            </a:r>
          </a:p>
          <a:p>
            <a:pPr lvl="1"/>
            <a:r>
              <a:rPr lang="en-US" sz="2800" dirty="0">
                <a:ea typeface="+mj-ea"/>
              </a:rPr>
              <a:t>enable the collection, and analysis of data</a:t>
            </a:r>
          </a:p>
          <a:p>
            <a:r>
              <a:rPr lang="en-AU" sz="2800" dirty="0"/>
              <a:t>How to collect and </a:t>
            </a:r>
            <a:r>
              <a:rPr lang="en-AU" sz="2800" dirty="0" err="1"/>
              <a:t>analyze</a:t>
            </a:r>
            <a:r>
              <a:rPr lang="en-AU" sz="2800" dirty="0"/>
              <a:t> data without leaking private information?</a:t>
            </a:r>
          </a:p>
          <a:p>
            <a:pPr lvl="1"/>
            <a:r>
              <a:rPr lang="en-AU" sz="2800" dirty="0"/>
              <a:t>Data anonymization: </a:t>
            </a:r>
            <a:r>
              <a:rPr lang="en-US" sz="2800" dirty="0"/>
              <a:t>irreversibly hide personal identifiers that may lead to an individual being identified</a:t>
            </a:r>
          </a:p>
          <a:p>
            <a:pPr lvl="2"/>
            <a:r>
              <a:rPr lang="en-AU" sz="2800" dirty="0"/>
              <a:t>e.g., data masking: remove personally identifiable data such as user names and credit card details. </a:t>
            </a:r>
          </a:p>
          <a:p>
            <a:pPr marL="450000" lvl="1" indent="0">
              <a:buNone/>
            </a:pPr>
            <a:r>
              <a:rPr lang="en-US" sz="2600" dirty="0">
                <a:ea typeface="+mj-ea"/>
              </a:rPr>
              <a:t> </a:t>
            </a:r>
          </a:p>
          <a:p>
            <a:pPr marL="450000" lvl="1" indent="0">
              <a:buNone/>
            </a:pPr>
            <a:endParaRPr lang="en-AU" sz="2800" dirty="0">
              <a:ea typeface="+mj-ea"/>
            </a:endParaRPr>
          </a:p>
        </p:txBody>
      </p:sp>
      <p:sp>
        <p:nvSpPr>
          <p:cNvPr id="6" name="Title 1">
            <a:extLst>
              <a:ext uri="{FF2B5EF4-FFF2-40B4-BE49-F238E27FC236}">
                <a16:creationId xmlns:a16="http://schemas.microsoft.com/office/drawing/2014/main" id="{6CC0209C-BB32-4594-BE7A-2BFC959299CB}"/>
              </a:ext>
            </a:extLst>
          </p:cNvPr>
          <p:cNvSpPr>
            <a:spLocks noGrp="1"/>
          </p:cNvSpPr>
          <p:nvPr>
            <p:ph type="title"/>
          </p:nvPr>
        </p:nvSpPr>
        <p:spPr>
          <a:xfrm>
            <a:off x="1084490" y="21167"/>
            <a:ext cx="10353762" cy="966258"/>
          </a:xfrm>
        </p:spPr>
        <p:txBody>
          <a:bodyPr/>
          <a:lstStyle/>
          <a:p>
            <a:r>
              <a:rPr lang="en-AU" dirty="0"/>
              <a:t>Privacy Preserving</a:t>
            </a:r>
          </a:p>
        </p:txBody>
      </p:sp>
    </p:spTree>
    <p:extLst>
      <p:ext uri="{BB962C8B-B14F-4D97-AF65-F5344CB8AC3E}">
        <p14:creationId xmlns:p14="http://schemas.microsoft.com/office/powerpoint/2010/main" val="1592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NoStarch</Template>
  <TotalTime>75501</TotalTime>
  <Words>3280</Words>
  <Application>Microsoft Office PowerPoint</Application>
  <PresentationFormat>Widescreen</PresentationFormat>
  <Paragraphs>569</Paragraphs>
  <Slides>69</Slides>
  <Notes>67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Calibri</vt:lpstr>
      <vt:lpstr>Cambria Math</vt:lpstr>
      <vt:lpstr>Georgia Pro Cond Light</vt:lpstr>
      <vt:lpstr>Speak Pro</vt:lpstr>
      <vt:lpstr>Wingdings</vt:lpstr>
      <vt:lpstr>Wingdings 2</vt:lpstr>
      <vt:lpstr>SlateVTI</vt:lpstr>
      <vt:lpstr>CITS1003 Introduction to Cybersecurity [9-A] Cyber Law and  CI &amp; CPS exercises</vt:lpstr>
      <vt:lpstr>PowerPoint Presentation</vt:lpstr>
      <vt:lpstr>What is privacy</vt:lpstr>
      <vt:lpstr>What is Privacy</vt:lpstr>
      <vt:lpstr>What is Privacy</vt:lpstr>
      <vt:lpstr>What is Privacy Preserving</vt:lpstr>
      <vt:lpstr>What is Privacy Preserving</vt:lpstr>
      <vt:lpstr>What is Privacy Preserving</vt:lpstr>
      <vt:lpstr>Privacy Preserving</vt:lpstr>
      <vt:lpstr>Privacy Preserving</vt:lpstr>
      <vt:lpstr>What is Privacy Preserving</vt:lpstr>
      <vt:lpstr>Privacy Preserving</vt:lpstr>
      <vt:lpstr>Secure Multi-party Computation</vt:lpstr>
      <vt:lpstr>Secure Multi-party Computation</vt:lpstr>
      <vt:lpstr>Secure Multi-party Computation</vt:lpstr>
      <vt:lpstr>Secure Multi-party Computation</vt:lpstr>
      <vt:lpstr>Secure Multi-party Computation</vt:lpstr>
      <vt:lpstr>Secure Multi-party Computation</vt:lpstr>
      <vt:lpstr>Secure Multi-party Computation</vt:lpstr>
      <vt:lpstr>Secure Multi-party Computation</vt:lpstr>
      <vt:lpstr>Secure Multi-party Computation</vt:lpstr>
      <vt:lpstr>Secure Multi-party Computation</vt:lpstr>
      <vt:lpstr>Secure Multi-party Computation</vt:lpstr>
      <vt:lpstr>Secure Multi-party Computation</vt:lpstr>
      <vt:lpstr>Secure Multi-party Computation</vt:lpstr>
      <vt:lpstr>Zero Knowledge Proof</vt:lpstr>
      <vt:lpstr>PowerPoint Presentation</vt:lpstr>
      <vt:lpstr>PowerPoint Presentation</vt:lpstr>
      <vt:lpstr>Zero Knowledge Proof</vt:lpstr>
      <vt:lpstr>Zero Knowledge Proof</vt:lpstr>
      <vt:lpstr>Zero Knowledge Proof</vt:lpstr>
      <vt:lpstr>Zero Knowledge Proof</vt:lpstr>
      <vt:lpstr>Differential Privacy</vt:lpstr>
      <vt:lpstr>Differential Privacy</vt:lpstr>
      <vt:lpstr>Differential Privacy</vt:lpstr>
      <vt:lpstr>Differential Privacy</vt:lpstr>
      <vt:lpstr>Differential Privacy</vt:lpstr>
      <vt:lpstr>Homomorphic Encryption</vt:lpstr>
      <vt:lpstr>Homomorphic Encryption</vt:lpstr>
      <vt:lpstr>Homomorphic Encryption</vt:lpstr>
      <vt:lpstr>Homomorphic Encryption</vt:lpstr>
      <vt:lpstr>Homomorphic Encryption</vt:lpstr>
      <vt:lpstr>RSA</vt:lpstr>
      <vt:lpstr>RSA: Secure Communication</vt:lpstr>
      <vt:lpstr>RSA: Encryption</vt:lpstr>
      <vt:lpstr>RSA: Decryption</vt:lpstr>
      <vt:lpstr>RSA: Homomorphic Multiplication</vt:lpstr>
      <vt:lpstr>RSA: Homomorphic Multiplication</vt:lpstr>
      <vt:lpstr>RSA: Homomorphic Multiplication</vt:lpstr>
      <vt:lpstr>Paillier</vt:lpstr>
      <vt:lpstr>Paillier</vt:lpstr>
      <vt:lpstr>Paillier</vt:lpstr>
      <vt:lpstr>Paillier: Homomorphic Addition</vt:lpstr>
      <vt:lpstr>Homomorphic Encryption</vt:lpstr>
      <vt:lpstr>Homomorphic Encryption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张 智</cp:lastModifiedBy>
  <cp:revision>560</cp:revision>
  <dcterms:created xsi:type="dcterms:W3CDTF">2020-01-13T04:26:47Z</dcterms:created>
  <dcterms:modified xsi:type="dcterms:W3CDTF">2023-05-08T06:33:00Z</dcterms:modified>
</cp:coreProperties>
</file>